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80" r:id="rId4"/>
  </p:sldMasterIdLst>
  <p:notesMasterIdLst>
    <p:notesMasterId r:id="rId36"/>
  </p:notesMasterIdLst>
  <p:handoutMasterIdLst>
    <p:handoutMasterId r:id="rId37"/>
  </p:handoutMasterIdLst>
  <p:sldIdLst>
    <p:sldId id="417" r:id="rId5"/>
    <p:sldId id="407" r:id="rId6"/>
    <p:sldId id="383" r:id="rId7"/>
    <p:sldId id="416" r:id="rId8"/>
    <p:sldId id="418" r:id="rId9"/>
    <p:sldId id="420" r:id="rId10"/>
    <p:sldId id="421" r:id="rId11"/>
    <p:sldId id="422" r:id="rId12"/>
    <p:sldId id="424" r:id="rId13"/>
    <p:sldId id="425" r:id="rId14"/>
    <p:sldId id="426" r:id="rId15"/>
    <p:sldId id="427" r:id="rId16"/>
    <p:sldId id="428" r:id="rId17"/>
    <p:sldId id="419" r:id="rId18"/>
    <p:sldId id="430" r:id="rId19"/>
    <p:sldId id="431" r:id="rId20"/>
    <p:sldId id="432" r:id="rId21"/>
    <p:sldId id="433" r:id="rId22"/>
    <p:sldId id="429" r:id="rId23"/>
    <p:sldId id="434" r:id="rId24"/>
    <p:sldId id="437" r:id="rId25"/>
    <p:sldId id="438" r:id="rId26"/>
    <p:sldId id="439" r:id="rId27"/>
    <p:sldId id="435" r:id="rId28"/>
    <p:sldId id="440" r:id="rId29"/>
    <p:sldId id="442" r:id="rId30"/>
    <p:sldId id="443" r:id="rId31"/>
    <p:sldId id="444" r:id="rId32"/>
    <p:sldId id="445" r:id="rId33"/>
    <p:sldId id="441" r:id="rId34"/>
    <p:sldId id="413" r:id="rId35"/>
  </p:sldIdLst>
  <p:sldSz cx="12192000" cy="6858000"/>
  <p:notesSz cx="6858000" cy="9144000"/>
  <p:embeddedFontLst>
    <p:embeddedFont>
      <p:font typeface="Calibri" panose="020F0502020204030204" pitchFamily="34" charset="0"/>
      <p:regular r:id="rId38"/>
      <p:bold r:id="rId39"/>
      <p:italic r:id="rId40"/>
      <p:boldItalic r:id="rId41"/>
    </p:embeddedFont>
    <p:embeddedFont>
      <p:font typeface="Open Sans" panose="020B0606030504020204" pitchFamily="34" charset="0"/>
      <p:regular r:id="rId42"/>
      <p:bold r:id="rId43"/>
      <p:italic r:id="rId44"/>
      <p:boldItalic r:id="rId45"/>
    </p:embeddedFont>
    <p:embeddedFont>
      <p:font typeface="Tahoma" panose="020B0604030504040204" pitchFamily="34" charset="0"/>
      <p:regular r:id="rId46"/>
      <p:bold r:id="rId47"/>
    </p:embeddedFont>
    <p:embeddedFont>
      <p:font typeface="Titillium" panose="00000500000000000000" pitchFamily="50" charset="0"/>
      <p:regular r:id="rId48"/>
      <p:bold r:id="rId49"/>
      <p:italic r:id="rId50"/>
      <p:boldItalic r:id="rId51"/>
    </p:embeddedFont>
    <p:embeddedFont>
      <p:font typeface="Titillium Web" panose="00000500000000000000" pitchFamily="2" charset="0"/>
      <p:regular r:id="rId52"/>
      <p:bold r:id="rId53"/>
      <p:italic r:id="rId54"/>
      <p:boldItalic r:id="rId55"/>
    </p:embeddedFont>
    <p:embeddedFont>
      <p:font typeface="Titillium Web SemiBold" panose="00000700000000000000" pitchFamily="2" charset="0"/>
      <p:regular r:id="rId56"/>
      <p:bold r:id="rId57"/>
      <p:boldItalic r:id="rId58"/>
    </p:embeddedFont>
    <p:embeddedFont>
      <p:font typeface="Titillium WebBlack" panose="020B0604020202020204" charset="0"/>
      <p:bold r:id="rId59"/>
      <p:italic r:id="rId60"/>
      <p:boldItalic r:id="rId6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636" autoAdjust="0"/>
    <p:restoredTop sz="86395"/>
  </p:normalViewPr>
  <p:slideViewPr>
    <p:cSldViewPr snapToGrid="0" snapToObjects="1" showGuides="1">
      <p:cViewPr varScale="1">
        <p:scale>
          <a:sx n="74" d="100"/>
          <a:sy n="74" d="100"/>
        </p:scale>
        <p:origin x="1104" y="77"/>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 d="1"/>
        <a:sy n="1" d="1"/>
      </p:scale>
      <p:origin x="0" y="0"/>
    </p:cViewPr>
  </p:sorterViewPr>
  <p:notesViewPr>
    <p:cSldViewPr snapToGrid="0" snapToObjects="1" showGuides="1">
      <p:cViewPr varScale="1">
        <p:scale>
          <a:sx n="107" d="100"/>
          <a:sy n="107" d="100"/>
        </p:scale>
        <p:origin x="3360" y="18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font" Target="fonts/font2.fntdata"/><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font" Target="fonts/font5.fntdata"/><Relationship Id="rId47" Type="http://schemas.openxmlformats.org/officeDocument/2006/relationships/font" Target="fonts/font10.fntdata"/><Relationship Id="rId50" Type="http://schemas.openxmlformats.org/officeDocument/2006/relationships/font" Target="fonts/font13.fntdata"/><Relationship Id="rId55" Type="http://schemas.openxmlformats.org/officeDocument/2006/relationships/font" Target="fonts/font18.fntdata"/><Relationship Id="rId63"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font" Target="fonts/font4.fntdata"/><Relationship Id="rId54" Type="http://schemas.openxmlformats.org/officeDocument/2006/relationships/font" Target="fonts/font17.fntdata"/><Relationship Id="rId62"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handoutMaster" Target="handoutMasters/handoutMaster1.xml"/><Relationship Id="rId40" Type="http://schemas.openxmlformats.org/officeDocument/2006/relationships/font" Target="fonts/font3.fntdata"/><Relationship Id="rId45" Type="http://schemas.openxmlformats.org/officeDocument/2006/relationships/font" Target="fonts/font8.fntdata"/><Relationship Id="rId53" Type="http://schemas.openxmlformats.org/officeDocument/2006/relationships/font" Target="fonts/font16.fntdata"/><Relationship Id="rId58" Type="http://schemas.openxmlformats.org/officeDocument/2006/relationships/font" Target="fonts/font21.fntdata"/><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notesMaster" Target="notesMasters/notesMaster1.xml"/><Relationship Id="rId49" Type="http://schemas.openxmlformats.org/officeDocument/2006/relationships/font" Target="fonts/font12.fntdata"/><Relationship Id="rId57" Type="http://schemas.openxmlformats.org/officeDocument/2006/relationships/font" Target="fonts/font20.fntdata"/><Relationship Id="rId61" Type="http://schemas.openxmlformats.org/officeDocument/2006/relationships/font" Target="fonts/font24.fnt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font" Target="fonts/font7.fntdata"/><Relationship Id="rId52" Type="http://schemas.openxmlformats.org/officeDocument/2006/relationships/font" Target="fonts/font15.fntdata"/><Relationship Id="rId60" Type="http://schemas.openxmlformats.org/officeDocument/2006/relationships/font" Target="fonts/font23.fntdata"/><Relationship Id="rId65"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font" Target="fonts/font6.fntdata"/><Relationship Id="rId48" Type="http://schemas.openxmlformats.org/officeDocument/2006/relationships/font" Target="fonts/font11.fntdata"/><Relationship Id="rId56" Type="http://schemas.openxmlformats.org/officeDocument/2006/relationships/font" Target="fonts/font19.fntdata"/><Relationship Id="rId64"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font" Target="fonts/font14.fntdata"/><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font" Target="fonts/font1.fntdata"/><Relationship Id="rId46" Type="http://schemas.openxmlformats.org/officeDocument/2006/relationships/font" Target="fonts/font9.fntdata"/><Relationship Id="rId59" Type="http://schemas.openxmlformats.org/officeDocument/2006/relationships/font" Target="fonts/font22.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19F6D30-D575-5843-A083-82CB49ACB72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4" name="Footer Placeholder 3">
            <a:extLst>
              <a:ext uri="{FF2B5EF4-FFF2-40B4-BE49-F238E27FC236}">
                <a16:creationId xmlns:a16="http://schemas.microsoft.com/office/drawing/2014/main" id="{7BF147EE-FFA0-6947-85F7-762FC80814D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42ADFA4A-DF37-DC4B-B5D7-10670AD80F1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D359C88-16A2-1E4F-8BDA-56DD7ED6D93B}" type="slidenum">
              <a:rPr lang="en-US" smtClean="0"/>
              <a:t>‹#›</a:t>
            </a:fld>
            <a:endParaRPr lang="en-US"/>
          </a:p>
        </p:txBody>
      </p:sp>
    </p:spTree>
    <p:extLst>
      <p:ext uri="{BB962C8B-B14F-4D97-AF65-F5344CB8AC3E}">
        <p14:creationId xmlns:p14="http://schemas.microsoft.com/office/powerpoint/2010/main" val="211201405"/>
      </p:ext>
    </p:extLst>
  </p:cSld>
  <p:clrMap bg1="lt1" tx1="dk1" bg2="lt2" tx2="dk2" accent1="accent1" accent2="accent2" accent3="accent3" accent4="accent4" accent5="accent5" accent6="accent6" hlink="hlink" folHlink="folHlink"/>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EDF552-6D5C-8044-9B73-EC1F79CDE100}" type="datetimeFigureOut">
              <a:rPr lang="en-US" smtClean="0"/>
              <a:t>11/1/2023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D213C09-0EAE-EC47-83B4-050750545A14}" type="slidenum">
              <a:rPr lang="en-US" smtClean="0"/>
              <a:t>‹#›</a:t>
            </a:fld>
            <a:endParaRPr lang="en-US"/>
          </a:p>
        </p:txBody>
      </p:sp>
    </p:spTree>
    <p:extLst>
      <p:ext uri="{BB962C8B-B14F-4D97-AF65-F5344CB8AC3E}">
        <p14:creationId xmlns:p14="http://schemas.microsoft.com/office/powerpoint/2010/main" val="18483018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6.jpe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1.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3.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4.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5.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ag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35C20D-8D8D-0748-A0DD-890045A055BC}"/>
              </a:ext>
            </a:extLst>
          </p:cNvPr>
          <p:cNvSpPr>
            <a:spLocks noGrp="1"/>
          </p:cNvSpPr>
          <p:nvPr>
            <p:ph type="title" hasCustomPrompt="1"/>
          </p:nvPr>
        </p:nvSpPr>
        <p:spPr>
          <a:xfrm>
            <a:off x="874713" y="1936709"/>
            <a:ext cx="4590172" cy="1658916"/>
          </a:xfrm>
          <a:prstGeom prst="rect">
            <a:avLst/>
          </a:prstGeom>
        </p:spPr>
        <p:txBody>
          <a:bodyPr wrap="square" tIns="0" bIns="0" anchor="b" anchorCtr="0">
            <a:spAutoFit/>
          </a:bodyPr>
          <a:lstStyle>
            <a:lvl1pPr>
              <a:lnSpc>
                <a:spcPct val="80000"/>
              </a:lnSpc>
              <a:defRPr sz="4400" b="1" i="0" spc="150" baseline="0">
                <a:solidFill>
                  <a:schemeClr val="bg1"/>
                </a:solidFill>
                <a:latin typeface="Titillium WebBlack" pitchFamily="2" charset="77"/>
              </a:defRPr>
            </a:lvl1pPr>
          </a:lstStyle>
          <a:p>
            <a:r>
              <a:rPr lang="en-US" dirty="0"/>
              <a:t>This is the </a:t>
            </a:r>
            <a:br>
              <a:rPr lang="en-US" dirty="0"/>
            </a:br>
            <a:r>
              <a:rPr lang="en-US" dirty="0"/>
              <a:t>space for a </a:t>
            </a:r>
            <a:br>
              <a:rPr lang="en-US" dirty="0"/>
            </a:br>
            <a:r>
              <a:rPr lang="en-US" dirty="0"/>
              <a:t>main title.</a:t>
            </a:r>
          </a:p>
        </p:txBody>
      </p:sp>
      <p:sp>
        <p:nvSpPr>
          <p:cNvPr id="9" name="Text Placeholder 8">
            <a:extLst>
              <a:ext uri="{FF2B5EF4-FFF2-40B4-BE49-F238E27FC236}">
                <a16:creationId xmlns:a16="http://schemas.microsoft.com/office/drawing/2014/main" id="{855A0071-A1E5-8E4E-B77C-AD335B94FBE0}"/>
              </a:ext>
            </a:extLst>
          </p:cNvPr>
          <p:cNvSpPr>
            <a:spLocks noGrp="1"/>
          </p:cNvSpPr>
          <p:nvPr>
            <p:ph type="body" sz="quarter" idx="10" hasCustomPrompt="1"/>
          </p:nvPr>
        </p:nvSpPr>
        <p:spPr>
          <a:xfrm>
            <a:off x="874713" y="3805585"/>
            <a:ext cx="4590172" cy="1065930"/>
          </a:xfrm>
        </p:spPr>
        <p:txBody>
          <a:bodyPr tIns="0" rIns="90000">
            <a:noAutofit/>
          </a:bodyPr>
          <a:lstStyle>
            <a:lvl1pPr marL="0" indent="0">
              <a:buNone/>
              <a:defRPr lang="en-CA" sz="2000" b="1" i="0" kern="1300" spc="0" baseline="0" smtClean="0">
                <a:solidFill>
                  <a:schemeClr val="bg1"/>
                </a:solidFill>
                <a:effectLst/>
                <a:latin typeface="Titillium Web SemiBold" pitchFamily="2" charset="77"/>
              </a:defRPr>
            </a:lvl1pPr>
            <a:lvl2pPr marL="457200" indent="0">
              <a:buNone/>
              <a:defRPr sz="2000" b="1" i="0">
                <a:solidFill>
                  <a:schemeClr val="bg1"/>
                </a:solidFill>
                <a:latin typeface="Titillium Web" pitchFamily="2" charset="77"/>
              </a:defRPr>
            </a:lvl2pPr>
            <a:lvl3pPr marL="914400" indent="0">
              <a:buNone/>
              <a:defRPr sz="2000" b="1" i="0">
                <a:solidFill>
                  <a:schemeClr val="bg1"/>
                </a:solidFill>
                <a:latin typeface="Titillium Web" pitchFamily="2" charset="77"/>
              </a:defRPr>
            </a:lvl3pPr>
            <a:lvl4pPr marL="1371600" indent="0">
              <a:buNone/>
              <a:defRPr sz="2000" b="1" i="0">
                <a:solidFill>
                  <a:schemeClr val="bg1"/>
                </a:solidFill>
                <a:latin typeface="Titillium Web" pitchFamily="2" charset="77"/>
              </a:defRPr>
            </a:lvl4pPr>
            <a:lvl5pPr marL="1828800" indent="0">
              <a:buNone/>
              <a:defRPr sz="2000" b="1" i="0">
                <a:solidFill>
                  <a:schemeClr val="bg1"/>
                </a:solidFill>
                <a:latin typeface="Titillium Web" pitchFamily="2" charset="77"/>
              </a:defRPr>
            </a:lvl5pPr>
          </a:lstStyle>
          <a:p>
            <a:pPr lvl="0"/>
            <a:r>
              <a:rPr lang="en-US" dirty="0"/>
              <a:t>Optional subtitle goes here.</a:t>
            </a:r>
          </a:p>
        </p:txBody>
      </p:sp>
    </p:spTree>
    <p:extLst>
      <p:ext uri="{BB962C8B-B14F-4D97-AF65-F5344CB8AC3E}">
        <p14:creationId xmlns:p14="http://schemas.microsoft.com/office/powerpoint/2010/main" val="245542484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551"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Right) Mal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4ED990EC-0B88-654D-9190-34C839325F5B}"/>
              </a:ext>
            </a:extLst>
          </p:cNvPr>
          <p:cNvSpPr>
            <a:spLocks noGrp="1"/>
          </p:cNvSpPr>
          <p:nvPr>
            <p:ph type="title" hasCustomPrompt="1"/>
          </p:nvPr>
        </p:nvSpPr>
        <p:spPr>
          <a:xfrm>
            <a:off x="6662946" y="652758"/>
            <a:ext cx="4519404" cy="1095506"/>
          </a:xfrm>
        </p:spPr>
        <p:txBody>
          <a:bodyPr anchor="b" anchorCtr="0"/>
          <a:lstStyle>
            <a:lvl1pPr marL="0" marR="0" indent="0" algn="l" defTabSz="914400" rtl="0" eaLnBrk="1" fontAlgn="auto" latinLnBrk="0" hangingPunct="1">
              <a:lnSpc>
                <a:spcPct val="90000"/>
              </a:lnSpc>
              <a:spcBef>
                <a:spcPct val="0"/>
              </a:spcBef>
              <a:spcAft>
                <a:spcPts val="0"/>
              </a:spcAft>
              <a:buClrTx/>
              <a:buSzTx/>
              <a:buFontTx/>
              <a:buNone/>
              <a:tabLst/>
              <a:defRPr lang="en-CA" sz="3000" spc="150" baseline="0" smtClean="0">
                <a:solidFill>
                  <a:srgbClr val="00B0F0"/>
                </a:solidFill>
                <a:effectLst/>
                <a:latin typeface="Titillium WebBlack" pitchFamily="2" charset="77"/>
              </a:defRPr>
            </a:lvl1pPr>
          </a:lstStyle>
          <a:p>
            <a:r>
              <a:rPr lang="en-US" dirty="0"/>
              <a:t>This is the SPACE </a:t>
            </a:r>
            <a:br>
              <a:rPr lang="en-US" dirty="0"/>
            </a:br>
            <a:r>
              <a:rPr lang="en-US" dirty="0"/>
              <a:t>FOR A TWO-LINE TITLE.</a:t>
            </a:r>
          </a:p>
        </p:txBody>
      </p:sp>
      <p:sp>
        <p:nvSpPr>
          <p:cNvPr id="7" name="Text Placeholder 6">
            <a:extLst>
              <a:ext uri="{FF2B5EF4-FFF2-40B4-BE49-F238E27FC236}">
                <a16:creationId xmlns:a16="http://schemas.microsoft.com/office/drawing/2014/main" id="{F0403399-7B2A-A043-9619-D7099E78768D}"/>
              </a:ext>
            </a:extLst>
          </p:cNvPr>
          <p:cNvSpPr>
            <a:spLocks noGrp="1"/>
          </p:cNvSpPr>
          <p:nvPr>
            <p:ph type="body" sz="quarter" idx="11" hasCustomPrompt="1"/>
          </p:nvPr>
        </p:nvSpPr>
        <p:spPr>
          <a:xfrm>
            <a:off x="6662946" y="1991323"/>
            <a:ext cx="3658026" cy="587375"/>
          </a:xfrm>
        </p:spPr>
        <p:txBody>
          <a:bodyPr/>
          <a:lstStyle>
            <a:lvl1pPr>
              <a:defRPr>
                <a:solidFill>
                  <a:schemeClr val="tx1">
                    <a:lumMod val="65000"/>
                    <a:lumOff val="35000"/>
                  </a:schemeClr>
                </a:solidFill>
              </a:defRPr>
            </a:lvl1pPr>
          </a:lstStyle>
          <a:p>
            <a:pPr lvl="0"/>
            <a:r>
              <a:rPr lang="en-US" dirty="0"/>
              <a:t>This is the space for an intro paragraph or subheading.</a:t>
            </a:r>
          </a:p>
        </p:txBody>
      </p:sp>
      <p:sp>
        <p:nvSpPr>
          <p:cNvPr id="9" name="Text Placeholder 8">
            <a:extLst>
              <a:ext uri="{FF2B5EF4-FFF2-40B4-BE49-F238E27FC236}">
                <a16:creationId xmlns:a16="http://schemas.microsoft.com/office/drawing/2014/main" id="{DEFCC7A8-2995-F349-9A8E-FD1477F467A9}"/>
              </a:ext>
            </a:extLst>
          </p:cNvPr>
          <p:cNvSpPr>
            <a:spLocks noGrp="1"/>
          </p:cNvSpPr>
          <p:nvPr>
            <p:ph type="body" sz="quarter" idx="12" hasCustomPrompt="1"/>
          </p:nvPr>
        </p:nvSpPr>
        <p:spPr>
          <a:xfrm>
            <a:off x="6662946" y="2822221"/>
            <a:ext cx="3056255" cy="2065337"/>
          </a:xfrm>
        </p:spPr>
        <p:txBody>
          <a:bodyPr>
            <a:normAutofit/>
          </a:bodyPr>
          <a:lstStyle>
            <a:lvl1pPr marL="285750" marR="0" indent="-285750" algn="l" defTabSz="914400" rtl="0" eaLnBrk="1" fontAlgn="auto" latinLnBrk="0" hangingPunct="1">
              <a:lnSpc>
                <a:spcPct val="90000"/>
              </a:lnSpc>
              <a:spcBef>
                <a:spcPts val="1000"/>
              </a:spcBef>
              <a:spcAft>
                <a:spcPts val="0"/>
              </a:spcAft>
              <a:buClrTx/>
              <a:buSzTx/>
              <a:buFont typeface="Wingdings" pitchFamily="2" charset="2"/>
              <a:buChar char="§"/>
              <a:tabLst/>
              <a:defRPr sz="1400" b="0" i="0">
                <a:solidFill>
                  <a:schemeClr val="tx1">
                    <a:lumMod val="65000"/>
                    <a:lumOff val="35000"/>
                  </a:schemeClr>
                </a:solidFill>
                <a:latin typeface="Titillium Web" pitchFamily="2" charset="77"/>
              </a:defRPr>
            </a:lvl1pPr>
            <a:lvl2pPr marL="285750" indent="-285750">
              <a:buFont typeface="Arial" panose="020B0604020202020204" pitchFamily="34" charset="0"/>
              <a:buChar char="•"/>
              <a:defRPr sz="1400" b="0" i="0">
                <a:latin typeface="Titillium Web" pitchFamily="2" charset="77"/>
              </a:defRPr>
            </a:lvl2pPr>
            <a:lvl3pPr>
              <a:defRPr sz="1400" b="0" i="0">
                <a:latin typeface="Titillium Web" pitchFamily="2" charset="77"/>
              </a:defRPr>
            </a:lvl3pPr>
            <a:lvl4pPr>
              <a:defRPr sz="1400" b="0" i="0">
                <a:latin typeface="Titillium Web" pitchFamily="2" charset="77"/>
              </a:defRPr>
            </a:lvl4pPr>
            <a:lvl5pPr>
              <a:defRPr sz="1400" b="0" i="0">
                <a:latin typeface="Titillium Web" pitchFamily="2" charset="77"/>
              </a:defRPr>
            </a:lvl5pPr>
          </a:lstStyle>
          <a:p>
            <a:pPr lvl="0"/>
            <a:r>
              <a:rPr lang="en-US" dirty="0" err="1"/>
              <a:t>Exceptur</a:t>
            </a:r>
            <a:r>
              <a:rPr lang="en-US" dirty="0"/>
              <a:t> </a:t>
            </a:r>
            <a:r>
              <a:rPr lang="en-US" dirty="0" err="1"/>
              <a:t>sint</a:t>
            </a:r>
            <a:r>
              <a:rPr lang="en-US" dirty="0"/>
              <a:t> </a:t>
            </a:r>
            <a:r>
              <a:rPr lang="en-US" dirty="0" err="1"/>
              <a:t>occaecat</a:t>
            </a:r>
            <a:r>
              <a:rPr lang="en-US" dirty="0"/>
              <a:t> </a:t>
            </a:r>
            <a:r>
              <a:rPr lang="en-US" dirty="0" err="1"/>
              <a:t>cupidatat</a:t>
            </a:r>
            <a:r>
              <a:rPr lang="en-US" dirty="0"/>
              <a:t> non provident</a:t>
            </a:r>
          </a:p>
          <a:p>
            <a:pPr marL="285750" marR="0" lvl="0" indent="-285750" algn="l" defTabSz="914400" rtl="0" eaLnBrk="1" fontAlgn="auto" latinLnBrk="0" hangingPunct="1">
              <a:lnSpc>
                <a:spcPct val="90000"/>
              </a:lnSpc>
              <a:spcBef>
                <a:spcPts val="1000"/>
              </a:spcBef>
              <a:spcAft>
                <a:spcPts val="0"/>
              </a:spcAft>
              <a:buClrTx/>
              <a:buSzTx/>
              <a:buFont typeface="Wingdings" pitchFamily="2" charset="2"/>
              <a:buChar char="§"/>
              <a:tabLst/>
              <a:defRPr/>
            </a:pPr>
            <a:r>
              <a:rPr lang="en-US" dirty="0" err="1"/>
              <a:t>Exceptur</a:t>
            </a:r>
            <a:r>
              <a:rPr lang="en-US" dirty="0"/>
              <a:t> </a:t>
            </a:r>
            <a:r>
              <a:rPr lang="en-US" dirty="0" err="1"/>
              <a:t>sint</a:t>
            </a:r>
            <a:r>
              <a:rPr lang="en-US" dirty="0"/>
              <a:t> </a:t>
            </a:r>
            <a:r>
              <a:rPr lang="en-US" dirty="0" err="1"/>
              <a:t>occaecat</a:t>
            </a:r>
            <a:r>
              <a:rPr lang="en-US" dirty="0"/>
              <a:t> </a:t>
            </a:r>
            <a:r>
              <a:rPr lang="en-US" dirty="0" err="1"/>
              <a:t>cupidatat</a:t>
            </a:r>
            <a:r>
              <a:rPr lang="en-US" dirty="0"/>
              <a:t> </a:t>
            </a:r>
            <a:br>
              <a:rPr lang="en-US" dirty="0"/>
            </a:br>
            <a:r>
              <a:rPr lang="en-US" dirty="0"/>
              <a:t>non </a:t>
            </a:r>
            <a:r>
              <a:rPr lang="en-US" dirty="0" err="1"/>
              <a:t>proident</a:t>
            </a:r>
            <a:endParaRPr lang="en-US" dirty="0"/>
          </a:p>
          <a:p>
            <a:pPr marL="285750" marR="0" lvl="0" indent="-285750" algn="l" defTabSz="914400" rtl="0" eaLnBrk="1" fontAlgn="auto" latinLnBrk="0" hangingPunct="1">
              <a:lnSpc>
                <a:spcPct val="90000"/>
              </a:lnSpc>
              <a:spcBef>
                <a:spcPts val="1000"/>
              </a:spcBef>
              <a:spcAft>
                <a:spcPts val="0"/>
              </a:spcAft>
              <a:buClrTx/>
              <a:buSzTx/>
              <a:buFont typeface="Wingdings" pitchFamily="2" charset="2"/>
              <a:buChar char="§"/>
              <a:tabLst/>
              <a:defRPr/>
            </a:pPr>
            <a:r>
              <a:rPr lang="en-US" dirty="0" err="1"/>
              <a:t>Exceptur</a:t>
            </a:r>
            <a:r>
              <a:rPr lang="en-US" dirty="0"/>
              <a:t> </a:t>
            </a:r>
            <a:r>
              <a:rPr lang="en-US" dirty="0" err="1"/>
              <a:t>sint</a:t>
            </a:r>
            <a:r>
              <a:rPr lang="en-US" dirty="0"/>
              <a:t> </a:t>
            </a:r>
            <a:r>
              <a:rPr lang="en-US" dirty="0" err="1"/>
              <a:t>occaecat</a:t>
            </a:r>
            <a:r>
              <a:rPr lang="en-US" dirty="0"/>
              <a:t> </a:t>
            </a:r>
            <a:r>
              <a:rPr lang="en-US" dirty="0" err="1"/>
              <a:t>cupidatat</a:t>
            </a:r>
            <a:r>
              <a:rPr lang="en-US" dirty="0"/>
              <a:t> </a:t>
            </a:r>
            <a:br>
              <a:rPr lang="en-US" dirty="0"/>
            </a:br>
            <a:r>
              <a:rPr lang="en-US" dirty="0"/>
              <a:t>non </a:t>
            </a:r>
            <a:r>
              <a:rPr lang="en-US" dirty="0" err="1"/>
              <a:t>proident</a:t>
            </a:r>
            <a:endParaRPr lang="en-US" dirty="0"/>
          </a:p>
          <a:p>
            <a:pPr lvl="0"/>
            <a:endParaRPr lang="en-US" dirty="0"/>
          </a:p>
        </p:txBody>
      </p:sp>
      <p:pic>
        <p:nvPicPr>
          <p:cNvPr id="3" name="Picture 2" descr="Icon&#10;&#10;Description automatically generated">
            <a:extLst>
              <a:ext uri="{FF2B5EF4-FFF2-40B4-BE49-F238E27FC236}">
                <a16:creationId xmlns:a16="http://schemas.microsoft.com/office/drawing/2014/main" id="{DA462001-3C64-6EFA-A272-47E32198F64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04" y="5845629"/>
            <a:ext cx="1012370" cy="1012370"/>
          </a:xfrm>
          <a:prstGeom prst="rect">
            <a:avLst/>
          </a:prstGeom>
        </p:spPr>
      </p:pic>
      <p:pic>
        <p:nvPicPr>
          <p:cNvPr id="4" name="Picture 3" descr="Icon&#10;&#10;Description automatically generated">
            <a:extLst>
              <a:ext uri="{FF2B5EF4-FFF2-40B4-BE49-F238E27FC236}">
                <a16:creationId xmlns:a16="http://schemas.microsoft.com/office/drawing/2014/main" id="{C5A00177-C5CA-AD1E-2250-8E87A3C851C6}"/>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04" y="5845629"/>
            <a:ext cx="1012370" cy="1012370"/>
          </a:xfrm>
          <a:prstGeom prst="rect">
            <a:avLst/>
          </a:prstGeom>
        </p:spPr>
      </p:pic>
      <p:pic>
        <p:nvPicPr>
          <p:cNvPr id="5" name="Picture 4" descr="Icon&#10;&#10;Description automatically generated">
            <a:extLst>
              <a:ext uri="{FF2B5EF4-FFF2-40B4-BE49-F238E27FC236}">
                <a16:creationId xmlns:a16="http://schemas.microsoft.com/office/drawing/2014/main" id="{4366C1CF-D976-5118-A947-6BF6E5A1C479}"/>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04" y="5845630"/>
            <a:ext cx="1012370" cy="1012370"/>
          </a:xfrm>
          <a:prstGeom prst="rect">
            <a:avLst/>
          </a:prstGeom>
        </p:spPr>
      </p:pic>
    </p:spTree>
    <p:extLst>
      <p:ext uri="{BB962C8B-B14F-4D97-AF65-F5344CB8AC3E}">
        <p14:creationId xmlns:p14="http://schemas.microsoft.com/office/powerpoint/2010/main" val="30133250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Replace Photo Left">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4ED990EC-0B88-654D-9190-34C839325F5B}"/>
              </a:ext>
            </a:extLst>
          </p:cNvPr>
          <p:cNvSpPr>
            <a:spLocks noGrp="1"/>
          </p:cNvSpPr>
          <p:nvPr>
            <p:ph type="title" hasCustomPrompt="1"/>
          </p:nvPr>
        </p:nvSpPr>
        <p:spPr>
          <a:xfrm>
            <a:off x="6662946" y="652758"/>
            <a:ext cx="4519404" cy="1095506"/>
          </a:xfrm>
        </p:spPr>
        <p:txBody>
          <a:bodyPr anchor="b" anchorCtr="0"/>
          <a:lstStyle>
            <a:lvl1pPr marL="0" marR="0" indent="0" algn="l" defTabSz="914400" rtl="0" eaLnBrk="1" fontAlgn="auto" latinLnBrk="0" hangingPunct="1">
              <a:lnSpc>
                <a:spcPct val="90000"/>
              </a:lnSpc>
              <a:spcBef>
                <a:spcPct val="0"/>
              </a:spcBef>
              <a:spcAft>
                <a:spcPts val="0"/>
              </a:spcAft>
              <a:buClrTx/>
              <a:buSzTx/>
              <a:buFontTx/>
              <a:buNone/>
              <a:tabLst/>
              <a:defRPr lang="en-CA" sz="3000" spc="150" baseline="0" smtClean="0">
                <a:solidFill>
                  <a:srgbClr val="00B0F0"/>
                </a:solidFill>
                <a:effectLst/>
                <a:latin typeface="Titillium WebBlack" pitchFamily="2" charset="77"/>
              </a:defRPr>
            </a:lvl1pPr>
          </a:lstStyle>
          <a:p>
            <a:r>
              <a:rPr lang="en-US" dirty="0"/>
              <a:t>This is the SPACE </a:t>
            </a:r>
            <a:br>
              <a:rPr lang="en-US" dirty="0"/>
            </a:br>
            <a:r>
              <a:rPr lang="en-US" dirty="0"/>
              <a:t>FOR A TWO-LINE TITLE.</a:t>
            </a:r>
          </a:p>
        </p:txBody>
      </p:sp>
      <p:sp>
        <p:nvSpPr>
          <p:cNvPr id="7" name="Text Placeholder 6">
            <a:extLst>
              <a:ext uri="{FF2B5EF4-FFF2-40B4-BE49-F238E27FC236}">
                <a16:creationId xmlns:a16="http://schemas.microsoft.com/office/drawing/2014/main" id="{F0403399-7B2A-A043-9619-D7099E78768D}"/>
              </a:ext>
            </a:extLst>
          </p:cNvPr>
          <p:cNvSpPr>
            <a:spLocks noGrp="1"/>
          </p:cNvSpPr>
          <p:nvPr>
            <p:ph type="body" sz="quarter" idx="11" hasCustomPrompt="1"/>
          </p:nvPr>
        </p:nvSpPr>
        <p:spPr>
          <a:xfrm>
            <a:off x="6662946" y="1991323"/>
            <a:ext cx="3658026" cy="587375"/>
          </a:xfrm>
        </p:spPr>
        <p:txBody>
          <a:bodyPr/>
          <a:lstStyle>
            <a:lvl1pPr>
              <a:defRPr>
                <a:solidFill>
                  <a:schemeClr val="tx1">
                    <a:lumMod val="65000"/>
                    <a:lumOff val="35000"/>
                  </a:schemeClr>
                </a:solidFill>
              </a:defRPr>
            </a:lvl1pPr>
          </a:lstStyle>
          <a:p>
            <a:pPr lvl="0"/>
            <a:r>
              <a:rPr lang="en-US" dirty="0"/>
              <a:t>This is the space for an intro paragraph or subheading.</a:t>
            </a:r>
          </a:p>
        </p:txBody>
      </p:sp>
      <p:sp>
        <p:nvSpPr>
          <p:cNvPr id="9" name="Text Placeholder 8">
            <a:extLst>
              <a:ext uri="{FF2B5EF4-FFF2-40B4-BE49-F238E27FC236}">
                <a16:creationId xmlns:a16="http://schemas.microsoft.com/office/drawing/2014/main" id="{DEFCC7A8-2995-F349-9A8E-FD1477F467A9}"/>
              </a:ext>
            </a:extLst>
          </p:cNvPr>
          <p:cNvSpPr>
            <a:spLocks noGrp="1"/>
          </p:cNvSpPr>
          <p:nvPr>
            <p:ph type="body" sz="quarter" idx="12" hasCustomPrompt="1"/>
          </p:nvPr>
        </p:nvSpPr>
        <p:spPr>
          <a:xfrm>
            <a:off x="6662946" y="2822221"/>
            <a:ext cx="3056255" cy="2065337"/>
          </a:xfrm>
        </p:spPr>
        <p:txBody>
          <a:bodyPr>
            <a:normAutofit/>
          </a:bodyPr>
          <a:lstStyle>
            <a:lvl1pPr marL="285750" marR="0" indent="-285750" algn="l" defTabSz="914400" rtl="0" eaLnBrk="1" fontAlgn="auto" latinLnBrk="0" hangingPunct="1">
              <a:lnSpc>
                <a:spcPct val="90000"/>
              </a:lnSpc>
              <a:spcBef>
                <a:spcPts val="1000"/>
              </a:spcBef>
              <a:spcAft>
                <a:spcPts val="0"/>
              </a:spcAft>
              <a:buClrTx/>
              <a:buSzTx/>
              <a:buFont typeface="Wingdings" pitchFamily="2" charset="2"/>
              <a:buChar char="§"/>
              <a:tabLst/>
              <a:defRPr sz="1400" b="0" i="0">
                <a:solidFill>
                  <a:schemeClr val="tx1">
                    <a:lumMod val="65000"/>
                    <a:lumOff val="35000"/>
                  </a:schemeClr>
                </a:solidFill>
                <a:latin typeface="Titillium Web" pitchFamily="2" charset="77"/>
              </a:defRPr>
            </a:lvl1pPr>
            <a:lvl2pPr marL="285750" indent="-285750">
              <a:buFont typeface="Arial" panose="020B0604020202020204" pitchFamily="34" charset="0"/>
              <a:buChar char="•"/>
              <a:defRPr sz="1400" b="0" i="0">
                <a:latin typeface="Titillium Web" pitchFamily="2" charset="77"/>
              </a:defRPr>
            </a:lvl2pPr>
            <a:lvl3pPr>
              <a:defRPr sz="1400" b="0" i="0">
                <a:latin typeface="Titillium Web" pitchFamily="2" charset="77"/>
              </a:defRPr>
            </a:lvl3pPr>
            <a:lvl4pPr>
              <a:defRPr sz="1400" b="0" i="0">
                <a:latin typeface="Titillium Web" pitchFamily="2" charset="77"/>
              </a:defRPr>
            </a:lvl4pPr>
            <a:lvl5pPr>
              <a:defRPr sz="1400" b="0" i="0">
                <a:latin typeface="Titillium Web" pitchFamily="2" charset="77"/>
              </a:defRPr>
            </a:lvl5pPr>
          </a:lstStyle>
          <a:p>
            <a:pPr lvl="0"/>
            <a:r>
              <a:rPr lang="en-US" dirty="0" err="1"/>
              <a:t>Exceptur</a:t>
            </a:r>
            <a:r>
              <a:rPr lang="en-US" dirty="0"/>
              <a:t> </a:t>
            </a:r>
            <a:r>
              <a:rPr lang="en-US" dirty="0" err="1"/>
              <a:t>sint</a:t>
            </a:r>
            <a:r>
              <a:rPr lang="en-US" dirty="0"/>
              <a:t> </a:t>
            </a:r>
            <a:r>
              <a:rPr lang="en-US" dirty="0" err="1"/>
              <a:t>occaecat</a:t>
            </a:r>
            <a:r>
              <a:rPr lang="en-US" dirty="0"/>
              <a:t> </a:t>
            </a:r>
            <a:r>
              <a:rPr lang="en-US" dirty="0" err="1"/>
              <a:t>cupidatat</a:t>
            </a:r>
            <a:r>
              <a:rPr lang="en-US" dirty="0"/>
              <a:t> non provident</a:t>
            </a:r>
          </a:p>
          <a:p>
            <a:pPr marL="285750" marR="0" lvl="0" indent="-285750" algn="l" defTabSz="914400" rtl="0" eaLnBrk="1" fontAlgn="auto" latinLnBrk="0" hangingPunct="1">
              <a:lnSpc>
                <a:spcPct val="90000"/>
              </a:lnSpc>
              <a:spcBef>
                <a:spcPts val="1000"/>
              </a:spcBef>
              <a:spcAft>
                <a:spcPts val="0"/>
              </a:spcAft>
              <a:buClrTx/>
              <a:buSzTx/>
              <a:buFont typeface="Wingdings" pitchFamily="2" charset="2"/>
              <a:buChar char="§"/>
              <a:tabLst/>
              <a:defRPr/>
            </a:pPr>
            <a:r>
              <a:rPr lang="en-US" dirty="0" err="1"/>
              <a:t>Exceptur</a:t>
            </a:r>
            <a:r>
              <a:rPr lang="en-US" dirty="0"/>
              <a:t> </a:t>
            </a:r>
            <a:r>
              <a:rPr lang="en-US" dirty="0" err="1"/>
              <a:t>sint</a:t>
            </a:r>
            <a:r>
              <a:rPr lang="en-US" dirty="0"/>
              <a:t> </a:t>
            </a:r>
            <a:r>
              <a:rPr lang="en-US" dirty="0" err="1"/>
              <a:t>occaecat</a:t>
            </a:r>
            <a:r>
              <a:rPr lang="en-US" dirty="0"/>
              <a:t> </a:t>
            </a:r>
            <a:r>
              <a:rPr lang="en-US" dirty="0" err="1"/>
              <a:t>cupidatat</a:t>
            </a:r>
            <a:r>
              <a:rPr lang="en-US" dirty="0"/>
              <a:t> </a:t>
            </a:r>
            <a:br>
              <a:rPr lang="en-US" dirty="0"/>
            </a:br>
            <a:r>
              <a:rPr lang="en-US" dirty="0"/>
              <a:t>non </a:t>
            </a:r>
            <a:r>
              <a:rPr lang="en-US" dirty="0" err="1"/>
              <a:t>proident</a:t>
            </a:r>
            <a:endParaRPr lang="en-US" dirty="0"/>
          </a:p>
          <a:p>
            <a:pPr marL="285750" marR="0" lvl="0" indent="-285750" algn="l" defTabSz="914400" rtl="0" eaLnBrk="1" fontAlgn="auto" latinLnBrk="0" hangingPunct="1">
              <a:lnSpc>
                <a:spcPct val="90000"/>
              </a:lnSpc>
              <a:spcBef>
                <a:spcPts val="1000"/>
              </a:spcBef>
              <a:spcAft>
                <a:spcPts val="0"/>
              </a:spcAft>
              <a:buClrTx/>
              <a:buSzTx/>
              <a:buFont typeface="Wingdings" pitchFamily="2" charset="2"/>
              <a:buChar char="§"/>
              <a:tabLst/>
              <a:defRPr/>
            </a:pPr>
            <a:r>
              <a:rPr lang="en-US" dirty="0" err="1"/>
              <a:t>Exceptur</a:t>
            </a:r>
            <a:r>
              <a:rPr lang="en-US" dirty="0"/>
              <a:t> </a:t>
            </a:r>
            <a:r>
              <a:rPr lang="en-US" dirty="0" err="1"/>
              <a:t>sint</a:t>
            </a:r>
            <a:r>
              <a:rPr lang="en-US" dirty="0"/>
              <a:t> </a:t>
            </a:r>
            <a:r>
              <a:rPr lang="en-US" dirty="0" err="1"/>
              <a:t>occaecat</a:t>
            </a:r>
            <a:r>
              <a:rPr lang="en-US" dirty="0"/>
              <a:t> </a:t>
            </a:r>
            <a:r>
              <a:rPr lang="en-US" dirty="0" err="1"/>
              <a:t>cupidatat</a:t>
            </a:r>
            <a:r>
              <a:rPr lang="en-US" dirty="0"/>
              <a:t> </a:t>
            </a:r>
            <a:br>
              <a:rPr lang="en-US" dirty="0"/>
            </a:br>
            <a:r>
              <a:rPr lang="en-US" dirty="0"/>
              <a:t>non </a:t>
            </a:r>
            <a:r>
              <a:rPr lang="en-US" dirty="0" err="1"/>
              <a:t>proident</a:t>
            </a:r>
            <a:endParaRPr lang="en-US" dirty="0"/>
          </a:p>
          <a:p>
            <a:pPr lvl="0"/>
            <a:endParaRPr lang="en-US" dirty="0"/>
          </a:p>
        </p:txBody>
      </p:sp>
      <p:pic>
        <p:nvPicPr>
          <p:cNvPr id="2" name="Picture 1" descr="A black rectangle with a black background&#10;&#10;Description automatically generated with low confidence">
            <a:extLst>
              <a:ext uri="{FF2B5EF4-FFF2-40B4-BE49-F238E27FC236}">
                <a16:creationId xmlns:a16="http://schemas.microsoft.com/office/drawing/2014/main" id="{49E5BEB0-EF0C-EF1F-C25F-6D8770C9A4C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1044837" y="5695954"/>
            <a:ext cx="1147163" cy="1152524"/>
          </a:xfrm>
          <a:prstGeom prst="rect">
            <a:avLst/>
          </a:prstGeom>
        </p:spPr>
      </p:pic>
      <p:sp>
        <p:nvSpPr>
          <p:cNvPr id="10" name="Picture Placeholder 10">
            <a:extLst>
              <a:ext uri="{FF2B5EF4-FFF2-40B4-BE49-F238E27FC236}">
                <a16:creationId xmlns:a16="http://schemas.microsoft.com/office/drawing/2014/main" id="{380474A4-2A9C-2E36-ED74-11D059D89354}"/>
              </a:ext>
            </a:extLst>
          </p:cNvPr>
          <p:cNvSpPr>
            <a:spLocks noGrp="1"/>
          </p:cNvSpPr>
          <p:nvPr>
            <p:ph type="pic" sz="quarter" idx="13" hasCustomPrompt="1"/>
          </p:nvPr>
        </p:nvSpPr>
        <p:spPr>
          <a:xfrm>
            <a:off x="0" y="0"/>
            <a:ext cx="5529055" cy="6858000"/>
          </a:xfrm>
        </p:spPr>
        <p:txBody>
          <a:bodyPr/>
          <a:lstStyle/>
          <a:p>
            <a:r>
              <a:rPr lang="en-US" dirty="0"/>
              <a:t>INSERT PICTURE HERE</a:t>
            </a:r>
          </a:p>
        </p:txBody>
      </p:sp>
    </p:spTree>
    <p:extLst>
      <p:ext uri="{BB962C8B-B14F-4D97-AF65-F5344CB8AC3E}">
        <p14:creationId xmlns:p14="http://schemas.microsoft.com/office/powerpoint/2010/main" val="2960241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 (Left) Femal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C12589-9966-56AA-D350-AC0FC9221AC6}"/>
              </a:ext>
            </a:extLst>
          </p:cNvPr>
          <p:cNvSpPr>
            <a:spLocks noGrp="1"/>
          </p:cNvSpPr>
          <p:nvPr>
            <p:ph type="title" hasCustomPrompt="1"/>
          </p:nvPr>
        </p:nvSpPr>
        <p:spPr>
          <a:xfrm>
            <a:off x="874713" y="652758"/>
            <a:ext cx="4519404" cy="1095506"/>
          </a:xfrm>
        </p:spPr>
        <p:txBody>
          <a:bodyPr anchor="b" anchorCtr="0"/>
          <a:lstStyle>
            <a:lvl1pPr marL="0" marR="0" indent="0" algn="l" defTabSz="914400" rtl="0" eaLnBrk="1" fontAlgn="auto" latinLnBrk="0" hangingPunct="1">
              <a:lnSpc>
                <a:spcPct val="90000"/>
              </a:lnSpc>
              <a:spcBef>
                <a:spcPct val="0"/>
              </a:spcBef>
              <a:spcAft>
                <a:spcPts val="0"/>
              </a:spcAft>
              <a:buClrTx/>
              <a:buSzTx/>
              <a:buFontTx/>
              <a:buNone/>
              <a:tabLst/>
              <a:defRPr lang="en-CA" sz="3000" spc="150" baseline="0" smtClean="0">
                <a:solidFill>
                  <a:srgbClr val="00B0F0"/>
                </a:solidFill>
                <a:effectLst/>
                <a:latin typeface="Titillium WebBlack" pitchFamily="2" charset="77"/>
              </a:defRPr>
            </a:lvl1pPr>
          </a:lstStyle>
          <a:p>
            <a:r>
              <a:rPr lang="en-US" dirty="0"/>
              <a:t>This is the SPACE </a:t>
            </a:r>
            <a:br>
              <a:rPr lang="en-US" dirty="0"/>
            </a:br>
            <a:r>
              <a:rPr lang="en-US" dirty="0"/>
              <a:t>FOR A TWO-LINE TITLE.</a:t>
            </a:r>
          </a:p>
        </p:txBody>
      </p:sp>
      <p:sp>
        <p:nvSpPr>
          <p:cNvPr id="3" name="Text Placeholder 6">
            <a:extLst>
              <a:ext uri="{FF2B5EF4-FFF2-40B4-BE49-F238E27FC236}">
                <a16:creationId xmlns:a16="http://schemas.microsoft.com/office/drawing/2014/main" id="{7F08A4C9-332B-6A6E-17AE-B5CA650009CB}"/>
              </a:ext>
            </a:extLst>
          </p:cNvPr>
          <p:cNvSpPr>
            <a:spLocks noGrp="1"/>
          </p:cNvSpPr>
          <p:nvPr>
            <p:ph type="body" sz="quarter" idx="11" hasCustomPrompt="1"/>
          </p:nvPr>
        </p:nvSpPr>
        <p:spPr>
          <a:xfrm>
            <a:off x="874713" y="1991323"/>
            <a:ext cx="3658026" cy="587375"/>
          </a:xfrm>
        </p:spPr>
        <p:txBody>
          <a:bodyPr/>
          <a:lstStyle>
            <a:lvl1pPr>
              <a:defRPr>
                <a:solidFill>
                  <a:schemeClr val="tx1">
                    <a:lumMod val="65000"/>
                    <a:lumOff val="35000"/>
                  </a:schemeClr>
                </a:solidFill>
              </a:defRPr>
            </a:lvl1pPr>
          </a:lstStyle>
          <a:p>
            <a:pPr lvl="0"/>
            <a:r>
              <a:rPr lang="en-US" dirty="0"/>
              <a:t>This is the space for an intro paragraph or subheading.</a:t>
            </a:r>
          </a:p>
        </p:txBody>
      </p:sp>
      <p:sp>
        <p:nvSpPr>
          <p:cNvPr id="4" name="Text Placeholder 8">
            <a:extLst>
              <a:ext uri="{FF2B5EF4-FFF2-40B4-BE49-F238E27FC236}">
                <a16:creationId xmlns:a16="http://schemas.microsoft.com/office/drawing/2014/main" id="{66919D00-D2A1-F3ED-B4A0-F92A77263658}"/>
              </a:ext>
            </a:extLst>
          </p:cNvPr>
          <p:cNvSpPr>
            <a:spLocks noGrp="1"/>
          </p:cNvSpPr>
          <p:nvPr>
            <p:ph type="body" sz="quarter" idx="12" hasCustomPrompt="1"/>
          </p:nvPr>
        </p:nvSpPr>
        <p:spPr>
          <a:xfrm>
            <a:off x="874713" y="2822221"/>
            <a:ext cx="3056255" cy="2065337"/>
          </a:xfrm>
        </p:spPr>
        <p:txBody>
          <a:bodyPr>
            <a:normAutofit/>
          </a:bodyPr>
          <a:lstStyle>
            <a:lvl1pPr marL="285750" marR="0" indent="-285750" algn="l" defTabSz="914400" rtl="0" eaLnBrk="1" fontAlgn="auto" latinLnBrk="0" hangingPunct="1">
              <a:lnSpc>
                <a:spcPct val="90000"/>
              </a:lnSpc>
              <a:spcBef>
                <a:spcPts val="1000"/>
              </a:spcBef>
              <a:spcAft>
                <a:spcPts val="0"/>
              </a:spcAft>
              <a:buClrTx/>
              <a:buSzTx/>
              <a:buFont typeface="Wingdings" pitchFamily="2" charset="2"/>
              <a:buChar char="§"/>
              <a:tabLst/>
              <a:defRPr sz="1400" b="0" i="0">
                <a:solidFill>
                  <a:schemeClr val="tx1">
                    <a:lumMod val="65000"/>
                    <a:lumOff val="35000"/>
                  </a:schemeClr>
                </a:solidFill>
                <a:latin typeface="Titillium Web" pitchFamily="2" charset="77"/>
              </a:defRPr>
            </a:lvl1pPr>
            <a:lvl2pPr marL="285750" indent="-285750">
              <a:buFont typeface="Arial" panose="020B0604020202020204" pitchFamily="34" charset="0"/>
              <a:buChar char="•"/>
              <a:defRPr sz="1400" b="0" i="0">
                <a:latin typeface="Titillium Web" pitchFamily="2" charset="77"/>
              </a:defRPr>
            </a:lvl2pPr>
            <a:lvl3pPr>
              <a:defRPr sz="1400" b="0" i="0">
                <a:latin typeface="Titillium Web" pitchFamily="2" charset="77"/>
              </a:defRPr>
            </a:lvl3pPr>
            <a:lvl4pPr>
              <a:defRPr sz="1400" b="0" i="0">
                <a:latin typeface="Titillium Web" pitchFamily="2" charset="77"/>
              </a:defRPr>
            </a:lvl4pPr>
            <a:lvl5pPr>
              <a:defRPr sz="1400" b="0" i="0">
                <a:latin typeface="Titillium Web" pitchFamily="2" charset="77"/>
              </a:defRPr>
            </a:lvl5pPr>
          </a:lstStyle>
          <a:p>
            <a:pPr lvl="0"/>
            <a:r>
              <a:rPr lang="en-US" dirty="0" err="1"/>
              <a:t>Exceptur</a:t>
            </a:r>
            <a:r>
              <a:rPr lang="en-US" dirty="0"/>
              <a:t> </a:t>
            </a:r>
            <a:r>
              <a:rPr lang="en-US" dirty="0" err="1"/>
              <a:t>sint</a:t>
            </a:r>
            <a:r>
              <a:rPr lang="en-US" dirty="0"/>
              <a:t> </a:t>
            </a:r>
            <a:r>
              <a:rPr lang="en-US" dirty="0" err="1"/>
              <a:t>occaecat</a:t>
            </a:r>
            <a:r>
              <a:rPr lang="en-US" dirty="0"/>
              <a:t> </a:t>
            </a:r>
            <a:r>
              <a:rPr lang="en-US" dirty="0" err="1"/>
              <a:t>cupidatat</a:t>
            </a:r>
            <a:r>
              <a:rPr lang="en-US" dirty="0"/>
              <a:t> non provident</a:t>
            </a:r>
          </a:p>
          <a:p>
            <a:pPr marL="285750" marR="0" lvl="0" indent="-285750" algn="l" defTabSz="914400" rtl="0" eaLnBrk="1" fontAlgn="auto" latinLnBrk="0" hangingPunct="1">
              <a:lnSpc>
                <a:spcPct val="90000"/>
              </a:lnSpc>
              <a:spcBef>
                <a:spcPts val="1000"/>
              </a:spcBef>
              <a:spcAft>
                <a:spcPts val="0"/>
              </a:spcAft>
              <a:buClrTx/>
              <a:buSzTx/>
              <a:buFont typeface="Wingdings" pitchFamily="2" charset="2"/>
              <a:buChar char="§"/>
              <a:tabLst/>
              <a:defRPr/>
            </a:pPr>
            <a:r>
              <a:rPr lang="en-US" dirty="0" err="1"/>
              <a:t>Exceptur</a:t>
            </a:r>
            <a:r>
              <a:rPr lang="en-US" dirty="0"/>
              <a:t> </a:t>
            </a:r>
            <a:r>
              <a:rPr lang="en-US" dirty="0" err="1"/>
              <a:t>sint</a:t>
            </a:r>
            <a:r>
              <a:rPr lang="en-US" dirty="0"/>
              <a:t> </a:t>
            </a:r>
            <a:r>
              <a:rPr lang="en-US" dirty="0" err="1"/>
              <a:t>occaecat</a:t>
            </a:r>
            <a:r>
              <a:rPr lang="en-US" dirty="0"/>
              <a:t> </a:t>
            </a:r>
            <a:r>
              <a:rPr lang="en-US" dirty="0" err="1"/>
              <a:t>cupidatat</a:t>
            </a:r>
            <a:r>
              <a:rPr lang="en-US" dirty="0"/>
              <a:t> </a:t>
            </a:r>
            <a:br>
              <a:rPr lang="en-US" dirty="0"/>
            </a:br>
            <a:r>
              <a:rPr lang="en-US" dirty="0"/>
              <a:t>non </a:t>
            </a:r>
            <a:r>
              <a:rPr lang="en-US" dirty="0" err="1"/>
              <a:t>proident</a:t>
            </a:r>
            <a:endParaRPr lang="en-US" dirty="0"/>
          </a:p>
          <a:p>
            <a:pPr marL="285750" marR="0" lvl="0" indent="-285750" algn="l" defTabSz="914400" rtl="0" eaLnBrk="1" fontAlgn="auto" latinLnBrk="0" hangingPunct="1">
              <a:lnSpc>
                <a:spcPct val="90000"/>
              </a:lnSpc>
              <a:spcBef>
                <a:spcPts val="1000"/>
              </a:spcBef>
              <a:spcAft>
                <a:spcPts val="0"/>
              </a:spcAft>
              <a:buClrTx/>
              <a:buSzTx/>
              <a:buFont typeface="Wingdings" pitchFamily="2" charset="2"/>
              <a:buChar char="§"/>
              <a:tabLst/>
              <a:defRPr/>
            </a:pPr>
            <a:r>
              <a:rPr lang="en-US" dirty="0" err="1"/>
              <a:t>Exceptur</a:t>
            </a:r>
            <a:r>
              <a:rPr lang="en-US" dirty="0"/>
              <a:t> </a:t>
            </a:r>
            <a:r>
              <a:rPr lang="en-US" dirty="0" err="1"/>
              <a:t>sint</a:t>
            </a:r>
            <a:r>
              <a:rPr lang="en-US" dirty="0"/>
              <a:t> </a:t>
            </a:r>
            <a:r>
              <a:rPr lang="en-US" dirty="0" err="1"/>
              <a:t>occaecat</a:t>
            </a:r>
            <a:r>
              <a:rPr lang="en-US" dirty="0"/>
              <a:t> </a:t>
            </a:r>
            <a:r>
              <a:rPr lang="en-US" dirty="0" err="1"/>
              <a:t>cupidatat</a:t>
            </a:r>
            <a:r>
              <a:rPr lang="en-US" dirty="0"/>
              <a:t> </a:t>
            </a:r>
            <a:br>
              <a:rPr lang="en-US" dirty="0"/>
            </a:br>
            <a:r>
              <a:rPr lang="en-US" dirty="0"/>
              <a:t>non </a:t>
            </a:r>
            <a:r>
              <a:rPr lang="en-US" dirty="0" err="1"/>
              <a:t>proident</a:t>
            </a:r>
            <a:endParaRPr lang="en-US" dirty="0"/>
          </a:p>
          <a:p>
            <a:pPr lvl="0"/>
            <a:endParaRPr lang="en-US" dirty="0"/>
          </a:p>
        </p:txBody>
      </p:sp>
      <p:pic>
        <p:nvPicPr>
          <p:cNvPr id="6" name="Picture 5" descr="Icon&#10;&#10;Description automatically generated">
            <a:extLst>
              <a:ext uri="{FF2B5EF4-FFF2-40B4-BE49-F238E27FC236}">
                <a16:creationId xmlns:a16="http://schemas.microsoft.com/office/drawing/2014/main" id="{792472CC-5D75-74ED-93E2-567CC693265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1205859" y="5845630"/>
            <a:ext cx="986141" cy="1012369"/>
          </a:xfrm>
          <a:prstGeom prst="rect">
            <a:avLst/>
          </a:prstGeom>
        </p:spPr>
      </p:pic>
      <p:pic>
        <p:nvPicPr>
          <p:cNvPr id="7" name="Picture 6" descr="Icon&#10;&#10;Description automatically generated">
            <a:extLst>
              <a:ext uri="{FF2B5EF4-FFF2-40B4-BE49-F238E27FC236}">
                <a16:creationId xmlns:a16="http://schemas.microsoft.com/office/drawing/2014/main" id="{69662653-C5F5-EDC1-8794-2044561ED9A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1205859" y="5845631"/>
            <a:ext cx="986141" cy="1012369"/>
          </a:xfrm>
          <a:prstGeom prst="rect">
            <a:avLst/>
          </a:prstGeom>
        </p:spPr>
      </p:pic>
      <p:pic>
        <p:nvPicPr>
          <p:cNvPr id="8" name="Picture 7" descr="Icon&#10;&#10;Description automatically generated">
            <a:extLst>
              <a:ext uri="{FF2B5EF4-FFF2-40B4-BE49-F238E27FC236}">
                <a16:creationId xmlns:a16="http://schemas.microsoft.com/office/drawing/2014/main" id="{80694B4C-626B-5347-3BE7-98D1B97F2064}"/>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1205858" y="5845631"/>
            <a:ext cx="986141" cy="1012369"/>
          </a:xfrm>
          <a:prstGeom prst="rect">
            <a:avLst/>
          </a:prstGeom>
        </p:spPr>
      </p:pic>
    </p:spTree>
    <p:extLst>
      <p:ext uri="{BB962C8B-B14F-4D97-AF65-F5344CB8AC3E}">
        <p14:creationId xmlns:p14="http://schemas.microsoft.com/office/powerpoint/2010/main" val="293782698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Replace Photo Right">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C12589-9966-56AA-D350-AC0FC9221AC6}"/>
              </a:ext>
            </a:extLst>
          </p:cNvPr>
          <p:cNvSpPr>
            <a:spLocks noGrp="1"/>
          </p:cNvSpPr>
          <p:nvPr>
            <p:ph type="title" hasCustomPrompt="1"/>
          </p:nvPr>
        </p:nvSpPr>
        <p:spPr>
          <a:xfrm>
            <a:off x="874713" y="652758"/>
            <a:ext cx="4519404" cy="1095506"/>
          </a:xfrm>
        </p:spPr>
        <p:txBody>
          <a:bodyPr anchor="b" anchorCtr="0"/>
          <a:lstStyle>
            <a:lvl1pPr marL="0" marR="0" indent="0" algn="l" defTabSz="914400" rtl="0" eaLnBrk="1" fontAlgn="auto" latinLnBrk="0" hangingPunct="1">
              <a:lnSpc>
                <a:spcPct val="90000"/>
              </a:lnSpc>
              <a:spcBef>
                <a:spcPct val="0"/>
              </a:spcBef>
              <a:spcAft>
                <a:spcPts val="0"/>
              </a:spcAft>
              <a:buClrTx/>
              <a:buSzTx/>
              <a:buFontTx/>
              <a:buNone/>
              <a:tabLst/>
              <a:defRPr lang="en-CA" sz="3000" spc="150" baseline="0" smtClean="0">
                <a:solidFill>
                  <a:srgbClr val="00B0F0"/>
                </a:solidFill>
                <a:effectLst/>
                <a:latin typeface="Titillium WebBlack" pitchFamily="2" charset="77"/>
              </a:defRPr>
            </a:lvl1pPr>
          </a:lstStyle>
          <a:p>
            <a:r>
              <a:rPr lang="en-US" dirty="0"/>
              <a:t>This is the SPACE </a:t>
            </a:r>
            <a:br>
              <a:rPr lang="en-US" dirty="0"/>
            </a:br>
            <a:r>
              <a:rPr lang="en-US" dirty="0"/>
              <a:t>FOR A TWO-LINE TITLE.</a:t>
            </a:r>
          </a:p>
        </p:txBody>
      </p:sp>
      <p:sp>
        <p:nvSpPr>
          <p:cNvPr id="3" name="Text Placeholder 6">
            <a:extLst>
              <a:ext uri="{FF2B5EF4-FFF2-40B4-BE49-F238E27FC236}">
                <a16:creationId xmlns:a16="http://schemas.microsoft.com/office/drawing/2014/main" id="{7F08A4C9-332B-6A6E-17AE-B5CA650009CB}"/>
              </a:ext>
            </a:extLst>
          </p:cNvPr>
          <p:cNvSpPr>
            <a:spLocks noGrp="1"/>
          </p:cNvSpPr>
          <p:nvPr>
            <p:ph type="body" sz="quarter" idx="11" hasCustomPrompt="1"/>
          </p:nvPr>
        </p:nvSpPr>
        <p:spPr>
          <a:xfrm>
            <a:off x="874713" y="1991323"/>
            <a:ext cx="3658026" cy="587375"/>
          </a:xfrm>
        </p:spPr>
        <p:txBody>
          <a:bodyPr/>
          <a:lstStyle>
            <a:lvl1pPr>
              <a:defRPr>
                <a:solidFill>
                  <a:schemeClr val="tx1">
                    <a:lumMod val="65000"/>
                    <a:lumOff val="35000"/>
                  </a:schemeClr>
                </a:solidFill>
              </a:defRPr>
            </a:lvl1pPr>
          </a:lstStyle>
          <a:p>
            <a:pPr lvl="0"/>
            <a:r>
              <a:rPr lang="en-US" dirty="0"/>
              <a:t>This is the space for an intro paragraph or subheading.</a:t>
            </a:r>
          </a:p>
        </p:txBody>
      </p:sp>
      <p:sp>
        <p:nvSpPr>
          <p:cNvPr id="4" name="Text Placeholder 8">
            <a:extLst>
              <a:ext uri="{FF2B5EF4-FFF2-40B4-BE49-F238E27FC236}">
                <a16:creationId xmlns:a16="http://schemas.microsoft.com/office/drawing/2014/main" id="{66919D00-D2A1-F3ED-B4A0-F92A77263658}"/>
              </a:ext>
            </a:extLst>
          </p:cNvPr>
          <p:cNvSpPr>
            <a:spLocks noGrp="1"/>
          </p:cNvSpPr>
          <p:nvPr>
            <p:ph type="body" sz="quarter" idx="12" hasCustomPrompt="1"/>
          </p:nvPr>
        </p:nvSpPr>
        <p:spPr>
          <a:xfrm>
            <a:off x="874713" y="2822221"/>
            <a:ext cx="3056255" cy="2065337"/>
          </a:xfrm>
        </p:spPr>
        <p:txBody>
          <a:bodyPr>
            <a:normAutofit/>
          </a:bodyPr>
          <a:lstStyle>
            <a:lvl1pPr marL="285750" marR="0" indent="-285750" algn="l" defTabSz="914400" rtl="0" eaLnBrk="1" fontAlgn="auto" latinLnBrk="0" hangingPunct="1">
              <a:lnSpc>
                <a:spcPct val="90000"/>
              </a:lnSpc>
              <a:spcBef>
                <a:spcPts val="1000"/>
              </a:spcBef>
              <a:spcAft>
                <a:spcPts val="0"/>
              </a:spcAft>
              <a:buClrTx/>
              <a:buSzTx/>
              <a:buFont typeface="Wingdings" pitchFamily="2" charset="2"/>
              <a:buChar char="§"/>
              <a:tabLst/>
              <a:defRPr sz="1400" b="0" i="0">
                <a:solidFill>
                  <a:schemeClr val="tx1">
                    <a:lumMod val="65000"/>
                    <a:lumOff val="35000"/>
                  </a:schemeClr>
                </a:solidFill>
                <a:latin typeface="Titillium Web" pitchFamily="2" charset="77"/>
              </a:defRPr>
            </a:lvl1pPr>
            <a:lvl2pPr marL="285750" indent="-285750">
              <a:buFont typeface="Arial" panose="020B0604020202020204" pitchFamily="34" charset="0"/>
              <a:buChar char="•"/>
              <a:defRPr sz="1400" b="0" i="0">
                <a:latin typeface="Titillium Web" pitchFamily="2" charset="77"/>
              </a:defRPr>
            </a:lvl2pPr>
            <a:lvl3pPr>
              <a:defRPr sz="1400" b="0" i="0">
                <a:latin typeface="Titillium Web" pitchFamily="2" charset="77"/>
              </a:defRPr>
            </a:lvl3pPr>
            <a:lvl4pPr>
              <a:defRPr sz="1400" b="0" i="0">
                <a:latin typeface="Titillium Web" pitchFamily="2" charset="77"/>
              </a:defRPr>
            </a:lvl4pPr>
            <a:lvl5pPr>
              <a:defRPr sz="1400" b="0" i="0">
                <a:latin typeface="Titillium Web" pitchFamily="2" charset="77"/>
              </a:defRPr>
            </a:lvl5pPr>
          </a:lstStyle>
          <a:p>
            <a:pPr lvl="0"/>
            <a:r>
              <a:rPr lang="en-US" dirty="0" err="1"/>
              <a:t>Exceptur</a:t>
            </a:r>
            <a:r>
              <a:rPr lang="en-US" dirty="0"/>
              <a:t> </a:t>
            </a:r>
            <a:r>
              <a:rPr lang="en-US" dirty="0" err="1"/>
              <a:t>sint</a:t>
            </a:r>
            <a:r>
              <a:rPr lang="en-US" dirty="0"/>
              <a:t> </a:t>
            </a:r>
            <a:r>
              <a:rPr lang="en-US" dirty="0" err="1"/>
              <a:t>occaecat</a:t>
            </a:r>
            <a:r>
              <a:rPr lang="en-US" dirty="0"/>
              <a:t> </a:t>
            </a:r>
            <a:r>
              <a:rPr lang="en-US" dirty="0" err="1"/>
              <a:t>cupidatat</a:t>
            </a:r>
            <a:r>
              <a:rPr lang="en-US" dirty="0"/>
              <a:t> non provident</a:t>
            </a:r>
          </a:p>
          <a:p>
            <a:pPr marL="285750" marR="0" lvl="0" indent="-285750" algn="l" defTabSz="914400" rtl="0" eaLnBrk="1" fontAlgn="auto" latinLnBrk="0" hangingPunct="1">
              <a:lnSpc>
                <a:spcPct val="90000"/>
              </a:lnSpc>
              <a:spcBef>
                <a:spcPts val="1000"/>
              </a:spcBef>
              <a:spcAft>
                <a:spcPts val="0"/>
              </a:spcAft>
              <a:buClrTx/>
              <a:buSzTx/>
              <a:buFont typeface="Wingdings" pitchFamily="2" charset="2"/>
              <a:buChar char="§"/>
              <a:tabLst/>
              <a:defRPr/>
            </a:pPr>
            <a:r>
              <a:rPr lang="en-US" dirty="0" err="1"/>
              <a:t>Exceptur</a:t>
            </a:r>
            <a:r>
              <a:rPr lang="en-US" dirty="0"/>
              <a:t> </a:t>
            </a:r>
            <a:r>
              <a:rPr lang="en-US" dirty="0" err="1"/>
              <a:t>sint</a:t>
            </a:r>
            <a:r>
              <a:rPr lang="en-US" dirty="0"/>
              <a:t> </a:t>
            </a:r>
            <a:r>
              <a:rPr lang="en-US" dirty="0" err="1"/>
              <a:t>occaecat</a:t>
            </a:r>
            <a:r>
              <a:rPr lang="en-US" dirty="0"/>
              <a:t> </a:t>
            </a:r>
            <a:r>
              <a:rPr lang="en-US" dirty="0" err="1"/>
              <a:t>cupidatat</a:t>
            </a:r>
            <a:r>
              <a:rPr lang="en-US" dirty="0"/>
              <a:t> </a:t>
            </a:r>
            <a:br>
              <a:rPr lang="en-US" dirty="0"/>
            </a:br>
            <a:r>
              <a:rPr lang="en-US" dirty="0"/>
              <a:t>non </a:t>
            </a:r>
            <a:r>
              <a:rPr lang="en-US" dirty="0" err="1"/>
              <a:t>proident</a:t>
            </a:r>
            <a:endParaRPr lang="en-US" dirty="0"/>
          </a:p>
          <a:p>
            <a:pPr marL="285750" marR="0" lvl="0" indent="-285750" algn="l" defTabSz="914400" rtl="0" eaLnBrk="1" fontAlgn="auto" latinLnBrk="0" hangingPunct="1">
              <a:lnSpc>
                <a:spcPct val="90000"/>
              </a:lnSpc>
              <a:spcBef>
                <a:spcPts val="1000"/>
              </a:spcBef>
              <a:spcAft>
                <a:spcPts val="0"/>
              </a:spcAft>
              <a:buClrTx/>
              <a:buSzTx/>
              <a:buFont typeface="Wingdings" pitchFamily="2" charset="2"/>
              <a:buChar char="§"/>
              <a:tabLst/>
              <a:defRPr/>
            </a:pPr>
            <a:r>
              <a:rPr lang="en-US" dirty="0" err="1"/>
              <a:t>Exceptur</a:t>
            </a:r>
            <a:r>
              <a:rPr lang="en-US" dirty="0"/>
              <a:t> </a:t>
            </a:r>
            <a:r>
              <a:rPr lang="en-US" dirty="0" err="1"/>
              <a:t>sint</a:t>
            </a:r>
            <a:r>
              <a:rPr lang="en-US" dirty="0"/>
              <a:t> </a:t>
            </a:r>
            <a:r>
              <a:rPr lang="en-US" dirty="0" err="1"/>
              <a:t>occaecat</a:t>
            </a:r>
            <a:r>
              <a:rPr lang="en-US" dirty="0"/>
              <a:t> </a:t>
            </a:r>
            <a:r>
              <a:rPr lang="en-US" dirty="0" err="1"/>
              <a:t>cupidatat</a:t>
            </a:r>
            <a:r>
              <a:rPr lang="en-US" dirty="0"/>
              <a:t> </a:t>
            </a:r>
            <a:br>
              <a:rPr lang="en-US" dirty="0"/>
            </a:br>
            <a:r>
              <a:rPr lang="en-US" dirty="0"/>
              <a:t>non </a:t>
            </a:r>
            <a:r>
              <a:rPr lang="en-US" dirty="0" err="1"/>
              <a:t>proident</a:t>
            </a:r>
            <a:endParaRPr lang="en-US" dirty="0"/>
          </a:p>
          <a:p>
            <a:pPr lvl="0"/>
            <a:endParaRPr lang="en-US" dirty="0"/>
          </a:p>
        </p:txBody>
      </p:sp>
      <p:pic>
        <p:nvPicPr>
          <p:cNvPr id="6" name="Picture 5" descr="Icon&#10;&#10;Description automatically generated">
            <a:extLst>
              <a:ext uri="{FF2B5EF4-FFF2-40B4-BE49-F238E27FC236}">
                <a16:creationId xmlns:a16="http://schemas.microsoft.com/office/drawing/2014/main" id="{792472CC-5D75-74ED-93E2-567CC693265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1205859" y="5845630"/>
            <a:ext cx="986141" cy="1012369"/>
          </a:xfrm>
          <a:prstGeom prst="rect">
            <a:avLst/>
          </a:prstGeom>
        </p:spPr>
      </p:pic>
      <p:pic>
        <p:nvPicPr>
          <p:cNvPr id="7" name="Picture 6" descr="Icon&#10;&#10;Description automatically generated">
            <a:extLst>
              <a:ext uri="{FF2B5EF4-FFF2-40B4-BE49-F238E27FC236}">
                <a16:creationId xmlns:a16="http://schemas.microsoft.com/office/drawing/2014/main" id="{69662653-C5F5-EDC1-8794-2044561ED9A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1205859" y="5845631"/>
            <a:ext cx="986141" cy="1012369"/>
          </a:xfrm>
          <a:prstGeom prst="rect">
            <a:avLst/>
          </a:prstGeom>
        </p:spPr>
      </p:pic>
      <p:pic>
        <p:nvPicPr>
          <p:cNvPr id="8" name="Picture 7" descr="Icon&#10;&#10;Description automatically generated">
            <a:extLst>
              <a:ext uri="{FF2B5EF4-FFF2-40B4-BE49-F238E27FC236}">
                <a16:creationId xmlns:a16="http://schemas.microsoft.com/office/drawing/2014/main" id="{80694B4C-626B-5347-3BE7-98D1B97F2064}"/>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1205858" y="5845631"/>
            <a:ext cx="986141" cy="1012369"/>
          </a:xfrm>
          <a:prstGeom prst="rect">
            <a:avLst/>
          </a:prstGeom>
        </p:spPr>
      </p:pic>
      <p:pic>
        <p:nvPicPr>
          <p:cNvPr id="5" name="Picture 4" descr="Shape&#10;&#10;Description automatically generated with low confidence">
            <a:extLst>
              <a:ext uri="{FF2B5EF4-FFF2-40B4-BE49-F238E27FC236}">
                <a16:creationId xmlns:a16="http://schemas.microsoft.com/office/drawing/2014/main" id="{A20F8574-7BE7-2680-C4E1-B9E0644E834F}"/>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0" y="5705476"/>
            <a:ext cx="1232932" cy="1152524"/>
          </a:xfrm>
          <a:prstGeom prst="rect">
            <a:avLst/>
          </a:prstGeom>
        </p:spPr>
      </p:pic>
      <p:sp>
        <p:nvSpPr>
          <p:cNvPr id="9" name="Picture Placeholder 10">
            <a:extLst>
              <a:ext uri="{FF2B5EF4-FFF2-40B4-BE49-F238E27FC236}">
                <a16:creationId xmlns:a16="http://schemas.microsoft.com/office/drawing/2014/main" id="{389FDC15-E9E8-5451-766A-6041D560A8AF}"/>
              </a:ext>
            </a:extLst>
          </p:cNvPr>
          <p:cNvSpPr>
            <a:spLocks noGrp="1"/>
          </p:cNvSpPr>
          <p:nvPr>
            <p:ph type="pic" sz="quarter" idx="13" hasCustomPrompt="1"/>
          </p:nvPr>
        </p:nvSpPr>
        <p:spPr>
          <a:xfrm>
            <a:off x="6662944" y="0"/>
            <a:ext cx="5529055" cy="6858000"/>
          </a:xfrm>
        </p:spPr>
        <p:txBody>
          <a:bodyPr/>
          <a:lstStyle/>
          <a:p>
            <a:r>
              <a:rPr lang="en-US" dirty="0"/>
              <a:t>INSERT PICTURE HERE</a:t>
            </a:r>
          </a:p>
        </p:txBody>
      </p:sp>
    </p:spTree>
    <p:extLst>
      <p:ext uri="{BB962C8B-B14F-4D97-AF65-F5344CB8AC3E}">
        <p14:creationId xmlns:p14="http://schemas.microsoft.com/office/powerpoint/2010/main" val="217061611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Right) Light Blu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840C9-62AB-2521-2D02-4EE9003409E8}"/>
              </a:ext>
            </a:extLst>
          </p:cNvPr>
          <p:cNvSpPr>
            <a:spLocks noGrp="1"/>
          </p:cNvSpPr>
          <p:nvPr>
            <p:ph type="title" hasCustomPrompt="1"/>
          </p:nvPr>
        </p:nvSpPr>
        <p:spPr>
          <a:xfrm>
            <a:off x="6662946" y="652758"/>
            <a:ext cx="4519404" cy="1095506"/>
          </a:xfrm>
        </p:spPr>
        <p:txBody>
          <a:bodyPr anchor="b" anchorCtr="0"/>
          <a:lstStyle>
            <a:lvl1pPr marL="0" marR="0" indent="0" algn="l" defTabSz="914400" rtl="0" eaLnBrk="1" fontAlgn="auto" latinLnBrk="0" hangingPunct="1">
              <a:lnSpc>
                <a:spcPct val="90000"/>
              </a:lnSpc>
              <a:spcBef>
                <a:spcPct val="0"/>
              </a:spcBef>
              <a:spcAft>
                <a:spcPts val="0"/>
              </a:spcAft>
              <a:buClrTx/>
              <a:buSzTx/>
              <a:buFontTx/>
              <a:buNone/>
              <a:tabLst/>
              <a:defRPr lang="en-CA" sz="3000" spc="150" baseline="0" smtClean="0">
                <a:solidFill>
                  <a:srgbClr val="00B0F0"/>
                </a:solidFill>
                <a:effectLst/>
                <a:latin typeface="Titillium WebBlack" pitchFamily="2" charset="77"/>
              </a:defRPr>
            </a:lvl1pPr>
          </a:lstStyle>
          <a:p>
            <a:r>
              <a:rPr lang="en-US" dirty="0"/>
              <a:t>This is the SPACE </a:t>
            </a:r>
            <a:br>
              <a:rPr lang="en-US" dirty="0"/>
            </a:br>
            <a:r>
              <a:rPr lang="en-US" dirty="0"/>
              <a:t>FOR A TWO-LINE TITLE.</a:t>
            </a:r>
          </a:p>
        </p:txBody>
      </p:sp>
      <p:sp>
        <p:nvSpPr>
          <p:cNvPr id="6" name="Text Placeholder 6">
            <a:extLst>
              <a:ext uri="{FF2B5EF4-FFF2-40B4-BE49-F238E27FC236}">
                <a16:creationId xmlns:a16="http://schemas.microsoft.com/office/drawing/2014/main" id="{D980BDEF-3B05-70FF-E089-B7D3C59EB352}"/>
              </a:ext>
            </a:extLst>
          </p:cNvPr>
          <p:cNvSpPr>
            <a:spLocks noGrp="1"/>
          </p:cNvSpPr>
          <p:nvPr>
            <p:ph type="body" sz="quarter" idx="11" hasCustomPrompt="1"/>
          </p:nvPr>
        </p:nvSpPr>
        <p:spPr>
          <a:xfrm>
            <a:off x="6662946" y="1991323"/>
            <a:ext cx="3658026" cy="587375"/>
          </a:xfrm>
        </p:spPr>
        <p:txBody>
          <a:bodyPr/>
          <a:lstStyle>
            <a:lvl1pPr>
              <a:defRPr>
                <a:solidFill>
                  <a:schemeClr val="tx1">
                    <a:lumMod val="65000"/>
                    <a:lumOff val="35000"/>
                  </a:schemeClr>
                </a:solidFill>
              </a:defRPr>
            </a:lvl1pPr>
          </a:lstStyle>
          <a:p>
            <a:pPr lvl="0"/>
            <a:r>
              <a:rPr lang="en-US" dirty="0"/>
              <a:t>This is the space for an intro paragraph or subheading.</a:t>
            </a:r>
          </a:p>
        </p:txBody>
      </p:sp>
      <p:sp>
        <p:nvSpPr>
          <p:cNvPr id="8" name="Text Placeholder 8">
            <a:extLst>
              <a:ext uri="{FF2B5EF4-FFF2-40B4-BE49-F238E27FC236}">
                <a16:creationId xmlns:a16="http://schemas.microsoft.com/office/drawing/2014/main" id="{91FEC1E5-CB6C-7E41-29C2-63AFDA43A140}"/>
              </a:ext>
            </a:extLst>
          </p:cNvPr>
          <p:cNvSpPr>
            <a:spLocks noGrp="1"/>
          </p:cNvSpPr>
          <p:nvPr>
            <p:ph type="body" sz="quarter" idx="12" hasCustomPrompt="1"/>
          </p:nvPr>
        </p:nvSpPr>
        <p:spPr>
          <a:xfrm>
            <a:off x="6662946" y="2822221"/>
            <a:ext cx="3056255" cy="2065337"/>
          </a:xfrm>
        </p:spPr>
        <p:txBody>
          <a:bodyPr>
            <a:normAutofit/>
          </a:bodyPr>
          <a:lstStyle>
            <a:lvl1pPr marL="285750" marR="0" indent="-285750" algn="l" defTabSz="914400" rtl="0" eaLnBrk="1" fontAlgn="auto" latinLnBrk="0" hangingPunct="1">
              <a:lnSpc>
                <a:spcPct val="90000"/>
              </a:lnSpc>
              <a:spcBef>
                <a:spcPts val="1000"/>
              </a:spcBef>
              <a:spcAft>
                <a:spcPts val="0"/>
              </a:spcAft>
              <a:buClrTx/>
              <a:buSzTx/>
              <a:buFont typeface="Wingdings" pitchFamily="2" charset="2"/>
              <a:buChar char="§"/>
              <a:tabLst/>
              <a:defRPr sz="1400" b="0" i="0">
                <a:solidFill>
                  <a:schemeClr val="tx1">
                    <a:lumMod val="65000"/>
                    <a:lumOff val="35000"/>
                  </a:schemeClr>
                </a:solidFill>
                <a:latin typeface="Titillium Web" pitchFamily="2" charset="77"/>
              </a:defRPr>
            </a:lvl1pPr>
            <a:lvl2pPr marL="285750" indent="-285750">
              <a:buFont typeface="Arial" panose="020B0604020202020204" pitchFamily="34" charset="0"/>
              <a:buChar char="•"/>
              <a:defRPr sz="1400" b="0" i="0">
                <a:latin typeface="Titillium Web" pitchFamily="2" charset="77"/>
              </a:defRPr>
            </a:lvl2pPr>
            <a:lvl3pPr>
              <a:defRPr sz="1400" b="0" i="0">
                <a:latin typeface="Titillium Web" pitchFamily="2" charset="77"/>
              </a:defRPr>
            </a:lvl3pPr>
            <a:lvl4pPr>
              <a:defRPr sz="1400" b="0" i="0">
                <a:latin typeface="Titillium Web" pitchFamily="2" charset="77"/>
              </a:defRPr>
            </a:lvl4pPr>
            <a:lvl5pPr>
              <a:defRPr sz="1400" b="0" i="0">
                <a:latin typeface="Titillium Web" pitchFamily="2" charset="77"/>
              </a:defRPr>
            </a:lvl5pPr>
          </a:lstStyle>
          <a:p>
            <a:pPr lvl="0"/>
            <a:r>
              <a:rPr lang="en-US" dirty="0" err="1"/>
              <a:t>Exceptur</a:t>
            </a:r>
            <a:r>
              <a:rPr lang="en-US" dirty="0"/>
              <a:t> </a:t>
            </a:r>
            <a:r>
              <a:rPr lang="en-US" dirty="0" err="1"/>
              <a:t>sint</a:t>
            </a:r>
            <a:r>
              <a:rPr lang="en-US" dirty="0"/>
              <a:t> </a:t>
            </a:r>
            <a:r>
              <a:rPr lang="en-US" dirty="0" err="1"/>
              <a:t>occaecat</a:t>
            </a:r>
            <a:r>
              <a:rPr lang="en-US" dirty="0"/>
              <a:t> </a:t>
            </a:r>
            <a:r>
              <a:rPr lang="en-US" dirty="0" err="1"/>
              <a:t>cupidatat</a:t>
            </a:r>
            <a:r>
              <a:rPr lang="en-US" dirty="0"/>
              <a:t> non provident</a:t>
            </a:r>
          </a:p>
          <a:p>
            <a:pPr marL="285750" marR="0" lvl="0" indent="-285750" algn="l" defTabSz="914400" rtl="0" eaLnBrk="1" fontAlgn="auto" latinLnBrk="0" hangingPunct="1">
              <a:lnSpc>
                <a:spcPct val="90000"/>
              </a:lnSpc>
              <a:spcBef>
                <a:spcPts val="1000"/>
              </a:spcBef>
              <a:spcAft>
                <a:spcPts val="0"/>
              </a:spcAft>
              <a:buClrTx/>
              <a:buSzTx/>
              <a:buFont typeface="Wingdings" pitchFamily="2" charset="2"/>
              <a:buChar char="§"/>
              <a:tabLst/>
              <a:defRPr/>
            </a:pPr>
            <a:r>
              <a:rPr lang="en-US" dirty="0" err="1"/>
              <a:t>Exceptur</a:t>
            </a:r>
            <a:r>
              <a:rPr lang="en-US" dirty="0"/>
              <a:t> </a:t>
            </a:r>
            <a:r>
              <a:rPr lang="en-US" dirty="0" err="1"/>
              <a:t>sint</a:t>
            </a:r>
            <a:r>
              <a:rPr lang="en-US" dirty="0"/>
              <a:t> </a:t>
            </a:r>
            <a:r>
              <a:rPr lang="en-US" dirty="0" err="1"/>
              <a:t>occaecat</a:t>
            </a:r>
            <a:r>
              <a:rPr lang="en-US" dirty="0"/>
              <a:t> </a:t>
            </a:r>
            <a:r>
              <a:rPr lang="en-US" dirty="0" err="1"/>
              <a:t>cupidatat</a:t>
            </a:r>
            <a:r>
              <a:rPr lang="en-US" dirty="0"/>
              <a:t> </a:t>
            </a:r>
            <a:br>
              <a:rPr lang="en-US" dirty="0"/>
            </a:br>
            <a:r>
              <a:rPr lang="en-US" dirty="0"/>
              <a:t>non </a:t>
            </a:r>
            <a:r>
              <a:rPr lang="en-US" dirty="0" err="1"/>
              <a:t>proident</a:t>
            </a:r>
            <a:endParaRPr lang="en-US" dirty="0"/>
          </a:p>
          <a:p>
            <a:pPr marL="285750" marR="0" lvl="0" indent="-285750" algn="l" defTabSz="914400" rtl="0" eaLnBrk="1" fontAlgn="auto" latinLnBrk="0" hangingPunct="1">
              <a:lnSpc>
                <a:spcPct val="90000"/>
              </a:lnSpc>
              <a:spcBef>
                <a:spcPts val="1000"/>
              </a:spcBef>
              <a:spcAft>
                <a:spcPts val="0"/>
              </a:spcAft>
              <a:buClrTx/>
              <a:buSzTx/>
              <a:buFont typeface="Wingdings" pitchFamily="2" charset="2"/>
              <a:buChar char="§"/>
              <a:tabLst/>
              <a:defRPr/>
            </a:pPr>
            <a:r>
              <a:rPr lang="en-US" dirty="0" err="1"/>
              <a:t>Exceptur</a:t>
            </a:r>
            <a:r>
              <a:rPr lang="en-US" dirty="0"/>
              <a:t> </a:t>
            </a:r>
            <a:r>
              <a:rPr lang="en-US" dirty="0" err="1"/>
              <a:t>sint</a:t>
            </a:r>
            <a:r>
              <a:rPr lang="en-US" dirty="0"/>
              <a:t> </a:t>
            </a:r>
            <a:r>
              <a:rPr lang="en-US" dirty="0" err="1"/>
              <a:t>occaecat</a:t>
            </a:r>
            <a:r>
              <a:rPr lang="en-US" dirty="0"/>
              <a:t> </a:t>
            </a:r>
            <a:r>
              <a:rPr lang="en-US" dirty="0" err="1"/>
              <a:t>cupidatat</a:t>
            </a:r>
            <a:r>
              <a:rPr lang="en-US" dirty="0"/>
              <a:t> </a:t>
            </a:r>
            <a:br>
              <a:rPr lang="en-US" dirty="0"/>
            </a:br>
            <a:r>
              <a:rPr lang="en-US" dirty="0"/>
              <a:t>non </a:t>
            </a:r>
            <a:r>
              <a:rPr lang="en-US" dirty="0" err="1"/>
              <a:t>proident</a:t>
            </a:r>
            <a:endParaRPr lang="en-US" dirty="0"/>
          </a:p>
          <a:p>
            <a:pPr lvl="0"/>
            <a:endParaRPr lang="en-US" dirty="0"/>
          </a:p>
        </p:txBody>
      </p:sp>
      <p:pic>
        <p:nvPicPr>
          <p:cNvPr id="9" name="Picture 8" descr="A black rectangle with a black background&#10;&#10;Description automatically generated with low confidence">
            <a:extLst>
              <a:ext uri="{FF2B5EF4-FFF2-40B4-BE49-F238E27FC236}">
                <a16:creationId xmlns:a16="http://schemas.microsoft.com/office/drawing/2014/main" id="{75E98732-FF29-8A27-8BC4-9FE68B4309D2}"/>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1044837" y="5695954"/>
            <a:ext cx="1147163" cy="1152524"/>
          </a:xfrm>
          <a:prstGeom prst="rect">
            <a:avLst/>
          </a:prstGeom>
        </p:spPr>
      </p:pic>
    </p:spTree>
    <p:extLst>
      <p:ext uri="{BB962C8B-B14F-4D97-AF65-F5344CB8AC3E}">
        <p14:creationId xmlns:p14="http://schemas.microsoft.com/office/powerpoint/2010/main" val="152526747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Left) Navy Pixels">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7962DD9-12FD-C4BE-6046-9A28EA756D75}"/>
              </a:ext>
            </a:extLst>
          </p:cNvPr>
          <p:cNvSpPr>
            <a:spLocks noGrp="1"/>
          </p:cNvSpPr>
          <p:nvPr>
            <p:ph type="title" hasCustomPrompt="1"/>
          </p:nvPr>
        </p:nvSpPr>
        <p:spPr>
          <a:xfrm>
            <a:off x="874712" y="652758"/>
            <a:ext cx="5547601" cy="1095506"/>
          </a:xfrm>
        </p:spPr>
        <p:txBody>
          <a:bodyPr anchor="b" anchorCtr="0"/>
          <a:lstStyle>
            <a:lvl1pPr marL="0" marR="0" indent="0" algn="l" defTabSz="914400" rtl="0" eaLnBrk="1" fontAlgn="auto" latinLnBrk="0" hangingPunct="1">
              <a:lnSpc>
                <a:spcPct val="90000"/>
              </a:lnSpc>
              <a:spcBef>
                <a:spcPct val="0"/>
              </a:spcBef>
              <a:spcAft>
                <a:spcPts val="0"/>
              </a:spcAft>
              <a:buClrTx/>
              <a:buSzTx/>
              <a:buFontTx/>
              <a:buNone/>
              <a:tabLst/>
              <a:defRPr lang="en-CA" sz="3000" spc="150" baseline="0" smtClean="0">
                <a:solidFill>
                  <a:srgbClr val="0070C0"/>
                </a:solidFill>
                <a:effectLst/>
                <a:latin typeface="Titillium WebBlack" pitchFamily="2" charset="77"/>
              </a:defRPr>
            </a:lvl1pPr>
          </a:lstStyle>
          <a:p>
            <a:r>
              <a:rPr lang="en-US" dirty="0"/>
              <a:t>This is the SPACE FOR </a:t>
            </a:r>
            <a:br>
              <a:rPr lang="en-US" dirty="0"/>
            </a:br>
            <a:r>
              <a:rPr lang="en-US" dirty="0"/>
              <a:t>A TWO-LINE TITLE.</a:t>
            </a:r>
          </a:p>
        </p:txBody>
      </p:sp>
      <p:sp>
        <p:nvSpPr>
          <p:cNvPr id="4" name="Text Placeholder 6">
            <a:extLst>
              <a:ext uri="{FF2B5EF4-FFF2-40B4-BE49-F238E27FC236}">
                <a16:creationId xmlns:a16="http://schemas.microsoft.com/office/drawing/2014/main" id="{EC291F01-76AC-78AE-CDA6-94CD265EAC40}"/>
              </a:ext>
            </a:extLst>
          </p:cNvPr>
          <p:cNvSpPr>
            <a:spLocks noGrp="1"/>
          </p:cNvSpPr>
          <p:nvPr>
            <p:ph type="body" sz="quarter" idx="11" hasCustomPrompt="1"/>
          </p:nvPr>
        </p:nvSpPr>
        <p:spPr>
          <a:xfrm>
            <a:off x="874713" y="1991323"/>
            <a:ext cx="5547602" cy="587375"/>
          </a:xfrm>
        </p:spPr>
        <p:txBody>
          <a:bodyPr/>
          <a:lstStyle>
            <a:lvl1pPr>
              <a:defRPr>
                <a:solidFill>
                  <a:schemeClr val="tx1">
                    <a:lumMod val="65000"/>
                    <a:lumOff val="35000"/>
                  </a:schemeClr>
                </a:solidFill>
              </a:defRPr>
            </a:lvl1pPr>
          </a:lstStyle>
          <a:p>
            <a:pPr lvl="0"/>
            <a:r>
              <a:rPr lang="en-US" dirty="0"/>
              <a:t>This is the space for an intro paragraph or subheading.</a:t>
            </a:r>
          </a:p>
        </p:txBody>
      </p:sp>
      <p:sp>
        <p:nvSpPr>
          <p:cNvPr id="7" name="Text Placeholder 8">
            <a:extLst>
              <a:ext uri="{FF2B5EF4-FFF2-40B4-BE49-F238E27FC236}">
                <a16:creationId xmlns:a16="http://schemas.microsoft.com/office/drawing/2014/main" id="{632E1AFE-BC04-9987-10A4-4E35CB6F9B02}"/>
              </a:ext>
            </a:extLst>
          </p:cNvPr>
          <p:cNvSpPr>
            <a:spLocks noGrp="1"/>
          </p:cNvSpPr>
          <p:nvPr>
            <p:ph type="body" sz="quarter" idx="12" hasCustomPrompt="1"/>
          </p:nvPr>
        </p:nvSpPr>
        <p:spPr>
          <a:xfrm>
            <a:off x="874713" y="2822221"/>
            <a:ext cx="5547602" cy="2065337"/>
          </a:xfrm>
        </p:spPr>
        <p:txBody>
          <a:bodyPr>
            <a:normAutofit/>
          </a:bodyPr>
          <a:lstStyle>
            <a:lvl1pPr marL="285750" marR="0" indent="-285750" algn="l" defTabSz="914400" rtl="0" eaLnBrk="1" fontAlgn="auto" latinLnBrk="0" hangingPunct="1">
              <a:lnSpc>
                <a:spcPct val="90000"/>
              </a:lnSpc>
              <a:spcBef>
                <a:spcPts val="1000"/>
              </a:spcBef>
              <a:spcAft>
                <a:spcPts val="0"/>
              </a:spcAft>
              <a:buClrTx/>
              <a:buSzTx/>
              <a:buFont typeface="Wingdings" pitchFamily="2" charset="2"/>
              <a:buChar char="§"/>
              <a:tabLst/>
              <a:defRPr sz="1400" b="0" i="0">
                <a:solidFill>
                  <a:schemeClr val="tx1">
                    <a:lumMod val="65000"/>
                    <a:lumOff val="35000"/>
                  </a:schemeClr>
                </a:solidFill>
                <a:latin typeface="Titillium Web" pitchFamily="2" charset="77"/>
              </a:defRPr>
            </a:lvl1pPr>
            <a:lvl2pPr marL="285750" indent="-285750">
              <a:buFont typeface="Arial" panose="020B0604020202020204" pitchFamily="34" charset="0"/>
              <a:buChar char="•"/>
              <a:defRPr sz="1400" b="0" i="0">
                <a:latin typeface="Titillium Web" pitchFamily="2" charset="77"/>
              </a:defRPr>
            </a:lvl2pPr>
            <a:lvl3pPr>
              <a:defRPr sz="1400" b="0" i="0">
                <a:latin typeface="Titillium Web" pitchFamily="2" charset="77"/>
              </a:defRPr>
            </a:lvl3pPr>
            <a:lvl4pPr>
              <a:defRPr sz="1400" b="0" i="0">
                <a:latin typeface="Titillium Web" pitchFamily="2" charset="77"/>
              </a:defRPr>
            </a:lvl4pPr>
            <a:lvl5pPr>
              <a:defRPr sz="1400" b="0" i="0">
                <a:latin typeface="Titillium Web" pitchFamily="2" charset="77"/>
              </a:defRPr>
            </a:lvl5pPr>
          </a:lstStyle>
          <a:p>
            <a:pPr lvl="0"/>
            <a:r>
              <a:rPr lang="en-US" dirty="0" err="1"/>
              <a:t>Exceptur</a:t>
            </a:r>
            <a:r>
              <a:rPr lang="en-US" dirty="0"/>
              <a:t> </a:t>
            </a:r>
            <a:r>
              <a:rPr lang="en-US" dirty="0" err="1"/>
              <a:t>sint</a:t>
            </a:r>
            <a:r>
              <a:rPr lang="en-US" dirty="0"/>
              <a:t> </a:t>
            </a:r>
            <a:r>
              <a:rPr lang="en-US" dirty="0" err="1"/>
              <a:t>occaecat</a:t>
            </a:r>
            <a:r>
              <a:rPr lang="en-US" dirty="0"/>
              <a:t> </a:t>
            </a:r>
            <a:r>
              <a:rPr lang="en-US" dirty="0" err="1"/>
              <a:t>cupidatat</a:t>
            </a:r>
            <a:r>
              <a:rPr lang="en-US" dirty="0"/>
              <a:t> non provident</a:t>
            </a:r>
          </a:p>
          <a:p>
            <a:pPr marL="285750" marR="0" lvl="0" indent="-285750" algn="l" defTabSz="914400" rtl="0" eaLnBrk="1" fontAlgn="auto" latinLnBrk="0" hangingPunct="1">
              <a:lnSpc>
                <a:spcPct val="90000"/>
              </a:lnSpc>
              <a:spcBef>
                <a:spcPts val="1000"/>
              </a:spcBef>
              <a:spcAft>
                <a:spcPts val="0"/>
              </a:spcAft>
              <a:buClrTx/>
              <a:buSzTx/>
              <a:buFont typeface="Wingdings" pitchFamily="2" charset="2"/>
              <a:buChar char="§"/>
              <a:tabLst/>
              <a:defRPr/>
            </a:pPr>
            <a:r>
              <a:rPr lang="en-US" dirty="0" err="1"/>
              <a:t>Exceptur</a:t>
            </a:r>
            <a:r>
              <a:rPr lang="en-US" dirty="0"/>
              <a:t> </a:t>
            </a:r>
            <a:r>
              <a:rPr lang="en-US" dirty="0" err="1"/>
              <a:t>sint</a:t>
            </a:r>
            <a:r>
              <a:rPr lang="en-US" dirty="0"/>
              <a:t> </a:t>
            </a:r>
            <a:r>
              <a:rPr lang="en-US" dirty="0" err="1"/>
              <a:t>occaecat</a:t>
            </a:r>
            <a:r>
              <a:rPr lang="en-US" dirty="0"/>
              <a:t> </a:t>
            </a:r>
            <a:r>
              <a:rPr lang="en-US" dirty="0" err="1"/>
              <a:t>cupidatat</a:t>
            </a:r>
            <a:r>
              <a:rPr lang="en-US" dirty="0"/>
              <a:t> non </a:t>
            </a:r>
            <a:r>
              <a:rPr lang="en-US" dirty="0" err="1"/>
              <a:t>proident</a:t>
            </a:r>
            <a:endParaRPr lang="en-US" dirty="0"/>
          </a:p>
          <a:p>
            <a:pPr marL="285750" marR="0" lvl="0" indent="-285750" algn="l" defTabSz="914400" rtl="0" eaLnBrk="1" fontAlgn="auto" latinLnBrk="0" hangingPunct="1">
              <a:lnSpc>
                <a:spcPct val="90000"/>
              </a:lnSpc>
              <a:spcBef>
                <a:spcPts val="1000"/>
              </a:spcBef>
              <a:spcAft>
                <a:spcPts val="0"/>
              </a:spcAft>
              <a:buClrTx/>
              <a:buSzTx/>
              <a:buFont typeface="Wingdings" pitchFamily="2" charset="2"/>
              <a:buChar char="§"/>
              <a:tabLst/>
              <a:defRPr/>
            </a:pPr>
            <a:r>
              <a:rPr lang="en-US" dirty="0" err="1"/>
              <a:t>Exceptur</a:t>
            </a:r>
            <a:r>
              <a:rPr lang="en-US" dirty="0"/>
              <a:t> </a:t>
            </a:r>
            <a:r>
              <a:rPr lang="en-US" dirty="0" err="1"/>
              <a:t>sint</a:t>
            </a:r>
            <a:r>
              <a:rPr lang="en-US" dirty="0"/>
              <a:t> </a:t>
            </a:r>
            <a:r>
              <a:rPr lang="en-US" dirty="0" err="1"/>
              <a:t>occaecat</a:t>
            </a:r>
            <a:r>
              <a:rPr lang="en-US" dirty="0"/>
              <a:t> </a:t>
            </a:r>
            <a:r>
              <a:rPr lang="en-US" dirty="0" err="1"/>
              <a:t>cupidatat</a:t>
            </a:r>
            <a:r>
              <a:rPr lang="en-US" dirty="0"/>
              <a:t> non </a:t>
            </a:r>
            <a:r>
              <a:rPr lang="en-US" dirty="0" err="1"/>
              <a:t>proident</a:t>
            </a:r>
            <a:endParaRPr lang="en-US" dirty="0"/>
          </a:p>
          <a:p>
            <a:pPr lvl="0"/>
            <a:endParaRPr lang="en-US" dirty="0"/>
          </a:p>
        </p:txBody>
      </p:sp>
      <p:pic>
        <p:nvPicPr>
          <p:cNvPr id="5" name="Picture 4" descr="Shape&#10;&#10;Description automatically generated with low confidence">
            <a:extLst>
              <a:ext uri="{FF2B5EF4-FFF2-40B4-BE49-F238E27FC236}">
                <a16:creationId xmlns:a16="http://schemas.microsoft.com/office/drawing/2014/main" id="{EE121570-4C43-6185-80A1-4B6BC956AD4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0" y="5705476"/>
            <a:ext cx="1232932" cy="1152524"/>
          </a:xfrm>
          <a:prstGeom prst="rect">
            <a:avLst/>
          </a:prstGeom>
        </p:spPr>
      </p:pic>
    </p:spTree>
    <p:extLst>
      <p:ext uri="{BB962C8B-B14F-4D97-AF65-F5344CB8AC3E}">
        <p14:creationId xmlns:p14="http://schemas.microsoft.com/office/powerpoint/2010/main" val="321251130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Column Text Right">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7962DD9-12FD-C4BE-6046-9A28EA756D75}"/>
              </a:ext>
            </a:extLst>
          </p:cNvPr>
          <p:cNvSpPr>
            <a:spLocks noGrp="1"/>
          </p:cNvSpPr>
          <p:nvPr>
            <p:ph type="title" hasCustomPrompt="1"/>
          </p:nvPr>
        </p:nvSpPr>
        <p:spPr>
          <a:xfrm>
            <a:off x="3523390" y="652758"/>
            <a:ext cx="5547601" cy="1095506"/>
          </a:xfrm>
        </p:spPr>
        <p:txBody>
          <a:bodyPr anchor="b" anchorCtr="0"/>
          <a:lstStyle>
            <a:lvl1pPr marL="0" marR="0" indent="0" algn="l" defTabSz="914400" rtl="0" eaLnBrk="1" fontAlgn="auto" latinLnBrk="0" hangingPunct="1">
              <a:lnSpc>
                <a:spcPct val="90000"/>
              </a:lnSpc>
              <a:spcBef>
                <a:spcPct val="0"/>
              </a:spcBef>
              <a:spcAft>
                <a:spcPts val="0"/>
              </a:spcAft>
              <a:buClrTx/>
              <a:buSzTx/>
              <a:buFontTx/>
              <a:buNone/>
              <a:tabLst/>
              <a:defRPr lang="en-CA" sz="3000" spc="150" baseline="0" smtClean="0">
                <a:solidFill>
                  <a:srgbClr val="00B0F0"/>
                </a:solidFill>
                <a:effectLst/>
                <a:latin typeface="Titillium WebBlack" pitchFamily="2" charset="77"/>
              </a:defRPr>
            </a:lvl1pPr>
          </a:lstStyle>
          <a:p>
            <a:r>
              <a:rPr lang="en-US" dirty="0"/>
              <a:t>This is the SPACE FOR </a:t>
            </a:r>
            <a:br>
              <a:rPr lang="en-US" dirty="0"/>
            </a:br>
            <a:r>
              <a:rPr lang="en-US" dirty="0"/>
              <a:t>A TWO-LINE TITLE.</a:t>
            </a:r>
          </a:p>
        </p:txBody>
      </p:sp>
      <p:sp>
        <p:nvSpPr>
          <p:cNvPr id="4" name="Text Placeholder 6">
            <a:extLst>
              <a:ext uri="{FF2B5EF4-FFF2-40B4-BE49-F238E27FC236}">
                <a16:creationId xmlns:a16="http://schemas.microsoft.com/office/drawing/2014/main" id="{EC291F01-76AC-78AE-CDA6-94CD265EAC40}"/>
              </a:ext>
            </a:extLst>
          </p:cNvPr>
          <p:cNvSpPr>
            <a:spLocks noGrp="1"/>
          </p:cNvSpPr>
          <p:nvPr>
            <p:ph type="body" sz="quarter" idx="11" hasCustomPrompt="1"/>
          </p:nvPr>
        </p:nvSpPr>
        <p:spPr>
          <a:xfrm>
            <a:off x="3523391" y="1991323"/>
            <a:ext cx="5547602" cy="587375"/>
          </a:xfrm>
        </p:spPr>
        <p:txBody>
          <a:bodyPr/>
          <a:lstStyle>
            <a:lvl1pPr>
              <a:defRPr>
                <a:solidFill>
                  <a:schemeClr val="tx1">
                    <a:lumMod val="65000"/>
                    <a:lumOff val="35000"/>
                  </a:schemeClr>
                </a:solidFill>
              </a:defRPr>
            </a:lvl1pPr>
          </a:lstStyle>
          <a:p>
            <a:pPr lvl="0"/>
            <a:r>
              <a:rPr lang="en-US" dirty="0"/>
              <a:t>This is the space for an intro paragraph or subheading.</a:t>
            </a:r>
          </a:p>
        </p:txBody>
      </p:sp>
      <p:sp>
        <p:nvSpPr>
          <p:cNvPr id="7" name="Text Placeholder 8">
            <a:extLst>
              <a:ext uri="{FF2B5EF4-FFF2-40B4-BE49-F238E27FC236}">
                <a16:creationId xmlns:a16="http://schemas.microsoft.com/office/drawing/2014/main" id="{632E1AFE-BC04-9987-10A4-4E35CB6F9B02}"/>
              </a:ext>
            </a:extLst>
          </p:cNvPr>
          <p:cNvSpPr>
            <a:spLocks noGrp="1"/>
          </p:cNvSpPr>
          <p:nvPr>
            <p:ph type="body" sz="quarter" idx="12" hasCustomPrompt="1"/>
          </p:nvPr>
        </p:nvSpPr>
        <p:spPr>
          <a:xfrm>
            <a:off x="3523391" y="2822221"/>
            <a:ext cx="3414258" cy="3383021"/>
          </a:xfrm>
        </p:spPr>
        <p:txBody>
          <a:bodyPr>
            <a:normAutofit/>
          </a:bodyPr>
          <a:lstStyle>
            <a:lvl1pPr marL="285750" marR="0" indent="-285750" algn="l" defTabSz="914400" rtl="0" eaLnBrk="1" fontAlgn="auto" latinLnBrk="0" hangingPunct="1">
              <a:lnSpc>
                <a:spcPct val="90000"/>
              </a:lnSpc>
              <a:spcBef>
                <a:spcPts val="1000"/>
              </a:spcBef>
              <a:spcAft>
                <a:spcPts val="0"/>
              </a:spcAft>
              <a:buClrTx/>
              <a:buSzTx/>
              <a:buFont typeface="Wingdings" pitchFamily="2" charset="2"/>
              <a:buChar char="§"/>
              <a:tabLst/>
              <a:defRPr sz="1400" b="0" i="0">
                <a:solidFill>
                  <a:schemeClr val="tx1">
                    <a:lumMod val="65000"/>
                    <a:lumOff val="35000"/>
                  </a:schemeClr>
                </a:solidFill>
                <a:latin typeface="Titillium Web" pitchFamily="2" charset="77"/>
              </a:defRPr>
            </a:lvl1pPr>
            <a:lvl2pPr marL="285750" indent="-285750">
              <a:buFont typeface="Arial" panose="020B0604020202020204" pitchFamily="34" charset="0"/>
              <a:buChar char="•"/>
              <a:defRPr sz="1400" b="0" i="0">
                <a:latin typeface="Titillium Web" pitchFamily="2" charset="77"/>
              </a:defRPr>
            </a:lvl2pPr>
            <a:lvl3pPr>
              <a:defRPr sz="1400" b="0" i="0">
                <a:latin typeface="Titillium Web" pitchFamily="2" charset="77"/>
              </a:defRPr>
            </a:lvl3pPr>
            <a:lvl4pPr>
              <a:defRPr sz="1400" b="0" i="0">
                <a:latin typeface="Titillium Web" pitchFamily="2" charset="77"/>
              </a:defRPr>
            </a:lvl4pPr>
            <a:lvl5pPr>
              <a:defRPr sz="1400" b="0" i="0">
                <a:latin typeface="Titillium Web" pitchFamily="2" charset="77"/>
              </a:defRPr>
            </a:lvl5pPr>
          </a:lstStyle>
          <a:p>
            <a:pPr lvl="0"/>
            <a:r>
              <a:rPr lang="en-US" dirty="0"/>
              <a:t>Sed </a:t>
            </a:r>
            <a:r>
              <a:rPr lang="en-US" dirty="0" err="1"/>
              <a:t>ut</a:t>
            </a:r>
            <a:r>
              <a:rPr lang="en-US" dirty="0"/>
              <a:t> </a:t>
            </a:r>
            <a:r>
              <a:rPr lang="en-US" dirty="0" err="1"/>
              <a:t>perspiciatis</a:t>
            </a:r>
            <a:r>
              <a:rPr lang="en-US" dirty="0"/>
              <a:t>, </a:t>
            </a:r>
            <a:r>
              <a:rPr lang="en-US" dirty="0" err="1"/>
              <a:t>unde</a:t>
            </a:r>
            <a:r>
              <a:rPr lang="en-US" dirty="0"/>
              <a:t> </a:t>
            </a:r>
            <a:r>
              <a:rPr lang="en-US" dirty="0" err="1"/>
              <a:t>omnisiste</a:t>
            </a:r>
            <a:br>
              <a:rPr lang="en-US" dirty="0"/>
            </a:br>
            <a:r>
              <a:rPr lang="en-US" dirty="0" err="1"/>
              <a:t>natus</a:t>
            </a:r>
            <a:r>
              <a:rPr lang="en-US" dirty="0"/>
              <a:t> error sit </a:t>
            </a:r>
            <a:r>
              <a:rPr lang="en-US" dirty="0" err="1"/>
              <a:t>voluptatem</a:t>
            </a:r>
            <a:r>
              <a:rPr lang="en-US" dirty="0"/>
              <a:t> </a:t>
            </a:r>
            <a:r>
              <a:rPr lang="en-US" dirty="0" err="1"/>
              <a:t>accusantium</a:t>
            </a:r>
            <a:r>
              <a:rPr lang="en-US" dirty="0"/>
              <a:t> </a:t>
            </a:r>
            <a:r>
              <a:rPr lang="en-US" dirty="0" err="1"/>
              <a:t>doloremque</a:t>
            </a:r>
            <a:r>
              <a:rPr lang="en-US" dirty="0"/>
              <a:t> </a:t>
            </a:r>
            <a:r>
              <a:rPr lang="en-US" dirty="0" err="1"/>
              <a:t>laudantium</a:t>
            </a:r>
            <a:r>
              <a:rPr lang="en-US" dirty="0"/>
              <a:t> </a:t>
            </a:r>
            <a:r>
              <a:rPr lang="en-US" dirty="0" err="1"/>
              <a:t>exceptur</a:t>
            </a:r>
            <a:r>
              <a:rPr lang="en-US" dirty="0"/>
              <a:t> </a:t>
            </a:r>
            <a:r>
              <a:rPr lang="en-US" dirty="0" err="1"/>
              <a:t>sint</a:t>
            </a:r>
            <a:r>
              <a:rPr lang="en-US" dirty="0"/>
              <a:t> </a:t>
            </a:r>
          </a:p>
          <a:p>
            <a:pPr marL="285750" marR="0" lvl="0" indent="-285750" algn="l" defTabSz="914400" rtl="0" eaLnBrk="1" fontAlgn="auto" latinLnBrk="0" hangingPunct="1">
              <a:lnSpc>
                <a:spcPct val="90000"/>
              </a:lnSpc>
              <a:spcBef>
                <a:spcPts val="1000"/>
              </a:spcBef>
              <a:spcAft>
                <a:spcPts val="0"/>
              </a:spcAft>
              <a:buClrTx/>
              <a:buSzTx/>
              <a:buFont typeface="Wingdings" pitchFamily="2" charset="2"/>
              <a:buChar char="§"/>
              <a:tabLst/>
              <a:defRPr/>
            </a:pPr>
            <a:r>
              <a:rPr lang="en-US" dirty="0"/>
              <a:t>Sed </a:t>
            </a:r>
            <a:r>
              <a:rPr lang="en-US" dirty="0" err="1"/>
              <a:t>ut</a:t>
            </a:r>
            <a:r>
              <a:rPr lang="en-US" dirty="0"/>
              <a:t> </a:t>
            </a:r>
            <a:r>
              <a:rPr lang="en-US" dirty="0" err="1"/>
              <a:t>perspiciatis</a:t>
            </a:r>
            <a:r>
              <a:rPr lang="en-US" dirty="0"/>
              <a:t>, </a:t>
            </a:r>
            <a:r>
              <a:rPr lang="en-US" dirty="0" err="1"/>
              <a:t>unde</a:t>
            </a:r>
            <a:r>
              <a:rPr lang="en-US" dirty="0"/>
              <a:t> </a:t>
            </a:r>
            <a:r>
              <a:rPr lang="en-US" dirty="0" err="1"/>
              <a:t>omnisiste</a:t>
            </a:r>
            <a:br>
              <a:rPr lang="en-US" dirty="0"/>
            </a:br>
            <a:r>
              <a:rPr lang="en-US" dirty="0" err="1"/>
              <a:t>natus</a:t>
            </a:r>
            <a:r>
              <a:rPr lang="en-US" dirty="0"/>
              <a:t> error sit </a:t>
            </a:r>
            <a:r>
              <a:rPr lang="en-US" dirty="0" err="1"/>
              <a:t>voluptatem</a:t>
            </a:r>
            <a:r>
              <a:rPr lang="en-US" dirty="0"/>
              <a:t> </a:t>
            </a:r>
            <a:r>
              <a:rPr lang="en-US" dirty="0" err="1"/>
              <a:t>accusantium</a:t>
            </a:r>
            <a:r>
              <a:rPr lang="en-US" dirty="0"/>
              <a:t> </a:t>
            </a:r>
            <a:r>
              <a:rPr lang="en-US" dirty="0" err="1"/>
              <a:t>doloremque</a:t>
            </a:r>
            <a:r>
              <a:rPr lang="en-US" dirty="0"/>
              <a:t> </a:t>
            </a:r>
            <a:r>
              <a:rPr lang="en-US" dirty="0" err="1"/>
              <a:t>laudantium</a:t>
            </a:r>
            <a:r>
              <a:rPr lang="en-US" dirty="0"/>
              <a:t> </a:t>
            </a:r>
            <a:r>
              <a:rPr lang="en-US" dirty="0" err="1"/>
              <a:t>exceptur</a:t>
            </a:r>
            <a:r>
              <a:rPr lang="en-US" dirty="0"/>
              <a:t> </a:t>
            </a:r>
            <a:r>
              <a:rPr lang="en-US" dirty="0" err="1"/>
              <a:t>sint</a:t>
            </a:r>
            <a:r>
              <a:rPr lang="en-US" dirty="0"/>
              <a:t> </a:t>
            </a:r>
          </a:p>
          <a:p>
            <a:pPr marL="285750" marR="0" lvl="0" indent="-285750" algn="l" defTabSz="914400" rtl="0" eaLnBrk="1" fontAlgn="auto" latinLnBrk="0" hangingPunct="1">
              <a:lnSpc>
                <a:spcPct val="90000"/>
              </a:lnSpc>
              <a:spcBef>
                <a:spcPts val="1000"/>
              </a:spcBef>
              <a:spcAft>
                <a:spcPts val="0"/>
              </a:spcAft>
              <a:buClrTx/>
              <a:buSzTx/>
              <a:buFont typeface="Wingdings" pitchFamily="2" charset="2"/>
              <a:buChar char="§"/>
              <a:tabLst/>
              <a:defRPr/>
            </a:pPr>
            <a:r>
              <a:rPr lang="en-US" dirty="0"/>
              <a:t>Sed </a:t>
            </a:r>
            <a:r>
              <a:rPr lang="en-US" dirty="0" err="1"/>
              <a:t>ut</a:t>
            </a:r>
            <a:r>
              <a:rPr lang="en-US" dirty="0"/>
              <a:t> </a:t>
            </a:r>
            <a:r>
              <a:rPr lang="en-US" dirty="0" err="1"/>
              <a:t>perspiciatis</a:t>
            </a:r>
            <a:r>
              <a:rPr lang="en-US" dirty="0"/>
              <a:t>, </a:t>
            </a:r>
            <a:r>
              <a:rPr lang="en-US" dirty="0" err="1"/>
              <a:t>unde</a:t>
            </a:r>
            <a:r>
              <a:rPr lang="en-US" dirty="0"/>
              <a:t> </a:t>
            </a:r>
            <a:r>
              <a:rPr lang="en-US" dirty="0" err="1"/>
              <a:t>omnisiste</a:t>
            </a:r>
            <a:br>
              <a:rPr lang="en-US" dirty="0"/>
            </a:br>
            <a:r>
              <a:rPr lang="en-US" dirty="0" err="1"/>
              <a:t>natus</a:t>
            </a:r>
            <a:r>
              <a:rPr lang="en-US" dirty="0"/>
              <a:t> error sit </a:t>
            </a:r>
            <a:r>
              <a:rPr lang="en-US" dirty="0" err="1"/>
              <a:t>voluptatem</a:t>
            </a:r>
            <a:r>
              <a:rPr lang="en-US" dirty="0"/>
              <a:t> </a:t>
            </a:r>
            <a:r>
              <a:rPr lang="en-US" dirty="0" err="1"/>
              <a:t>accusantium</a:t>
            </a:r>
            <a:r>
              <a:rPr lang="en-US" dirty="0"/>
              <a:t> </a:t>
            </a:r>
            <a:r>
              <a:rPr lang="en-US" dirty="0" err="1"/>
              <a:t>doloremque</a:t>
            </a:r>
            <a:r>
              <a:rPr lang="en-US" dirty="0"/>
              <a:t> </a:t>
            </a:r>
            <a:r>
              <a:rPr lang="en-US" dirty="0" err="1"/>
              <a:t>laudantium</a:t>
            </a:r>
            <a:r>
              <a:rPr lang="en-US" dirty="0"/>
              <a:t> </a:t>
            </a:r>
            <a:r>
              <a:rPr lang="en-US" dirty="0" err="1"/>
              <a:t>exceptur</a:t>
            </a:r>
            <a:r>
              <a:rPr lang="en-US" dirty="0"/>
              <a:t> </a:t>
            </a:r>
            <a:r>
              <a:rPr lang="en-US" dirty="0" err="1"/>
              <a:t>sint</a:t>
            </a:r>
            <a:r>
              <a:rPr lang="en-US" dirty="0"/>
              <a:t> </a:t>
            </a:r>
          </a:p>
          <a:p>
            <a:pPr marL="285750" marR="0" lvl="0" indent="-285750" algn="l" defTabSz="914400" rtl="0" eaLnBrk="1" fontAlgn="auto" latinLnBrk="0" hangingPunct="1">
              <a:lnSpc>
                <a:spcPct val="90000"/>
              </a:lnSpc>
              <a:spcBef>
                <a:spcPts val="1000"/>
              </a:spcBef>
              <a:spcAft>
                <a:spcPts val="0"/>
              </a:spcAft>
              <a:buClrTx/>
              <a:buSzTx/>
              <a:buFont typeface="Wingdings" pitchFamily="2" charset="2"/>
              <a:buChar char="§"/>
              <a:tabLst/>
              <a:defRPr/>
            </a:pPr>
            <a:r>
              <a:rPr lang="en-US" dirty="0"/>
              <a:t>Sed </a:t>
            </a:r>
            <a:r>
              <a:rPr lang="en-US" dirty="0" err="1"/>
              <a:t>ut</a:t>
            </a:r>
            <a:r>
              <a:rPr lang="en-US" dirty="0"/>
              <a:t> </a:t>
            </a:r>
            <a:r>
              <a:rPr lang="en-US" dirty="0" err="1"/>
              <a:t>perspiciatis</a:t>
            </a:r>
            <a:r>
              <a:rPr lang="en-US" dirty="0"/>
              <a:t>, </a:t>
            </a:r>
            <a:r>
              <a:rPr lang="en-US" dirty="0" err="1"/>
              <a:t>unde</a:t>
            </a:r>
            <a:r>
              <a:rPr lang="en-US" dirty="0"/>
              <a:t> </a:t>
            </a:r>
            <a:r>
              <a:rPr lang="en-US" dirty="0" err="1"/>
              <a:t>omnisiste</a:t>
            </a:r>
            <a:br>
              <a:rPr lang="en-US" dirty="0"/>
            </a:br>
            <a:r>
              <a:rPr lang="en-US" dirty="0" err="1"/>
              <a:t>natus</a:t>
            </a:r>
            <a:r>
              <a:rPr lang="en-US" dirty="0"/>
              <a:t> error sit </a:t>
            </a:r>
            <a:r>
              <a:rPr lang="en-US" dirty="0" err="1"/>
              <a:t>voluptatem</a:t>
            </a:r>
            <a:r>
              <a:rPr lang="en-US" dirty="0"/>
              <a:t> </a:t>
            </a:r>
            <a:r>
              <a:rPr lang="en-US" dirty="0" err="1"/>
              <a:t>accusantium</a:t>
            </a:r>
            <a:r>
              <a:rPr lang="en-US" dirty="0"/>
              <a:t> </a:t>
            </a:r>
            <a:r>
              <a:rPr lang="en-US" dirty="0" err="1"/>
              <a:t>doloremque</a:t>
            </a:r>
            <a:r>
              <a:rPr lang="en-US" dirty="0"/>
              <a:t> </a:t>
            </a:r>
            <a:r>
              <a:rPr lang="en-US" dirty="0" err="1"/>
              <a:t>laudantium</a:t>
            </a:r>
            <a:r>
              <a:rPr lang="en-US" dirty="0"/>
              <a:t> </a:t>
            </a:r>
            <a:r>
              <a:rPr lang="en-US" dirty="0" err="1"/>
              <a:t>exceptur</a:t>
            </a:r>
            <a:r>
              <a:rPr lang="en-US" dirty="0"/>
              <a:t> </a:t>
            </a:r>
            <a:r>
              <a:rPr lang="en-US" dirty="0" err="1"/>
              <a:t>sint</a:t>
            </a:r>
            <a:r>
              <a:rPr lang="en-US" dirty="0"/>
              <a:t> </a:t>
            </a:r>
          </a:p>
          <a:p>
            <a:pPr lvl="0"/>
            <a:endParaRPr lang="en-US" dirty="0"/>
          </a:p>
        </p:txBody>
      </p:sp>
      <p:sp>
        <p:nvSpPr>
          <p:cNvPr id="8" name="Text Placeholder 8">
            <a:extLst>
              <a:ext uri="{FF2B5EF4-FFF2-40B4-BE49-F238E27FC236}">
                <a16:creationId xmlns:a16="http://schemas.microsoft.com/office/drawing/2014/main" id="{159F4AB4-0837-36E0-05E4-D46A06D9D65C}"/>
              </a:ext>
            </a:extLst>
          </p:cNvPr>
          <p:cNvSpPr>
            <a:spLocks noGrp="1"/>
          </p:cNvSpPr>
          <p:nvPr>
            <p:ph type="body" sz="quarter" idx="13" hasCustomPrompt="1"/>
          </p:nvPr>
        </p:nvSpPr>
        <p:spPr>
          <a:xfrm>
            <a:off x="7363862" y="2822221"/>
            <a:ext cx="3414258" cy="3383021"/>
          </a:xfrm>
        </p:spPr>
        <p:txBody>
          <a:bodyPr>
            <a:normAutofit/>
          </a:bodyPr>
          <a:lstStyle>
            <a:lvl1pPr marL="285750" marR="0" indent="-285750" algn="l" defTabSz="914400" rtl="0" eaLnBrk="1" fontAlgn="auto" latinLnBrk="0" hangingPunct="1">
              <a:lnSpc>
                <a:spcPct val="90000"/>
              </a:lnSpc>
              <a:spcBef>
                <a:spcPts val="1000"/>
              </a:spcBef>
              <a:spcAft>
                <a:spcPts val="0"/>
              </a:spcAft>
              <a:buClrTx/>
              <a:buSzTx/>
              <a:buFont typeface="Wingdings" pitchFamily="2" charset="2"/>
              <a:buChar char="§"/>
              <a:tabLst/>
              <a:defRPr sz="1400" b="0" i="0">
                <a:solidFill>
                  <a:schemeClr val="tx1">
                    <a:lumMod val="65000"/>
                    <a:lumOff val="35000"/>
                  </a:schemeClr>
                </a:solidFill>
                <a:latin typeface="Titillium Web" pitchFamily="2" charset="77"/>
              </a:defRPr>
            </a:lvl1pPr>
            <a:lvl2pPr marL="285750" indent="-285750">
              <a:buFont typeface="Arial" panose="020B0604020202020204" pitchFamily="34" charset="0"/>
              <a:buChar char="•"/>
              <a:defRPr sz="1400" b="0" i="0">
                <a:latin typeface="Titillium Web" pitchFamily="2" charset="77"/>
              </a:defRPr>
            </a:lvl2pPr>
            <a:lvl3pPr>
              <a:defRPr sz="1400" b="0" i="0">
                <a:latin typeface="Titillium Web" pitchFamily="2" charset="77"/>
              </a:defRPr>
            </a:lvl3pPr>
            <a:lvl4pPr>
              <a:defRPr sz="1400" b="0" i="0">
                <a:latin typeface="Titillium Web" pitchFamily="2" charset="77"/>
              </a:defRPr>
            </a:lvl4pPr>
            <a:lvl5pPr>
              <a:defRPr sz="1400" b="0" i="0">
                <a:latin typeface="Titillium Web" pitchFamily="2" charset="77"/>
              </a:defRPr>
            </a:lvl5pPr>
          </a:lstStyle>
          <a:p>
            <a:pPr lvl="0"/>
            <a:r>
              <a:rPr lang="en-US" dirty="0"/>
              <a:t>Sed </a:t>
            </a:r>
            <a:r>
              <a:rPr lang="en-US" dirty="0" err="1"/>
              <a:t>ut</a:t>
            </a:r>
            <a:r>
              <a:rPr lang="en-US" dirty="0"/>
              <a:t> </a:t>
            </a:r>
            <a:r>
              <a:rPr lang="en-US" dirty="0" err="1"/>
              <a:t>perspiciatis</a:t>
            </a:r>
            <a:r>
              <a:rPr lang="en-US" dirty="0"/>
              <a:t>, </a:t>
            </a:r>
            <a:r>
              <a:rPr lang="en-US" dirty="0" err="1"/>
              <a:t>unde</a:t>
            </a:r>
            <a:r>
              <a:rPr lang="en-US" dirty="0"/>
              <a:t> </a:t>
            </a:r>
            <a:r>
              <a:rPr lang="en-US" dirty="0" err="1"/>
              <a:t>omnisiste</a:t>
            </a:r>
            <a:br>
              <a:rPr lang="en-US" dirty="0"/>
            </a:br>
            <a:r>
              <a:rPr lang="en-US" dirty="0" err="1"/>
              <a:t>natus</a:t>
            </a:r>
            <a:r>
              <a:rPr lang="en-US" dirty="0"/>
              <a:t> error sit </a:t>
            </a:r>
            <a:r>
              <a:rPr lang="en-US" dirty="0" err="1"/>
              <a:t>voluptatem</a:t>
            </a:r>
            <a:r>
              <a:rPr lang="en-US" dirty="0"/>
              <a:t> </a:t>
            </a:r>
            <a:r>
              <a:rPr lang="en-US" dirty="0" err="1"/>
              <a:t>accusantium</a:t>
            </a:r>
            <a:r>
              <a:rPr lang="en-US" dirty="0"/>
              <a:t> </a:t>
            </a:r>
            <a:r>
              <a:rPr lang="en-US" dirty="0" err="1"/>
              <a:t>doloremque</a:t>
            </a:r>
            <a:r>
              <a:rPr lang="en-US" dirty="0"/>
              <a:t> </a:t>
            </a:r>
            <a:r>
              <a:rPr lang="en-US" dirty="0" err="1"/>
              <a:t>laudantium</a:t>
            </a:r>
            <a:r>
              <a:rPr lang="en-US" dirty="0"/>
              <a:t> </a:t>
            </a:r>
            <a:r>
              <a:rPr lang="en-US" dirty="0" err="1"/>
              <a:t>exceptur</a:t>
            </a:r>
            <a:r>
              <a:rPr lang="en-US" dirty="0"/>
              <a:t> </a:t>
            </a:r>
            <a:r>
              <a:rPr lang="en-US" dirty="0" err="1"/>
              <a:t>sint</a:t>
            </a:r>
            <a:r>
              <a:rPr lang="en-US" dirty="0"/>
              <a:t> </a:t>
            </a:r>
          </a:p>
          <a:p>
            <a:pPr marL="285750" marR="0" lvl="0" indent="-285750" algn="l" defTabSz="914400" rtl="0" eaLnBrk="1" fontAlgn="auto" latinLnBrk="0" hangingPunct="1">
              <a:lnSpc>
                <a:spcPct val="90000"/>
              </a:lnSpc>
              <a:spcBef>
                <a:spcPts val="1000"/>
              </a:spcBef>
              <a:spcAft>
                <a:spcPts val="0"/>
              </a:spcAft>
              <a:buClrTx/>
              <a:buSzTx/>
              <a:buFont typeface="Wingdings" pitchFamily="2" charset="2"/>
              <a:buChar char="§"/>
              <a:tabLst/>
              <a:defRPr/>
            </a:pPr>
            <a:r>
              <a:rPr lang="en-US" dirty="0"/>
              <a:t>Sed </a:t>
            </a:r>
            <a:r>
              <a:rPr lang="en-US" dirty="0" err="1"/>
              <a:t>ut</a:t>
            </a:r>
            <a:r>
              <a:rPr lang="en-US" dirty="0"/>
              <a:t> </a:t>
            </a:r>
            <a:r>
              <a:rPr lang="en-US" dirty="0" err="1"/>
              <a:t>perspiciatis</a:t>
            </a:r>
            <a:r>
              <a:rPr lang="en-US" dirty="0"/>
              <a:t>, </a:t>
            </a:r>
            <a:r>
              <a:rPr lang="en-US" dirty="0" err="1"/>
              <a:t>unde</a:t>
            </a:r>
            <a:r>
              <a:rPr lang="en-US" dirty="0"/>
              <a:t> </a:t>
            </a:r>
            <a:r>
              <a:rPr lang="en-US" dirty="0" err="1"/>
              <a:t>omnisiste</a:t>
            </a:r>
            <a:br>
              <a:rPr lang="en-US" dirty="0"/>
            </a:br>
            <a:r>
              <a:rPr lang="en-US" dirty="0" err="1"/>
              <a:t>natus</a:t>
            </a:r>
            <a:r>
              <a:rPr lang="en-US" dirty="0"/>
              <a:t> error sit </a:t>
            </a:r>
            <a:r>
              <a:rPr lang="en-US" dirty="0" err="1"/>
              <a:t>voluptatem</a:t>
            </a:r>
            <a:r>
              <a:rPr lang="en-US" dirty="0"/>
              <a:t> </a:t>
            </a:r>
            <a:r>
              <a:rPr lang="en-US" dirty="0" err="1"/>
              <a:t>accusantium</a:t>
            </a:r>
            <a:r>
              <a:rPr lang="en-US" dirty="0"/>
              <a:t> </a:t>
            </a:r>
            <a:r>
              <a:rPr lang="en-US" dirty="0" err="1"/>
              <a:t>doloremque</a:t>
            </a:r>
            <a:r>
              <a:rPr lang="en-US" dirty="0"/>
              <a:t> </a:t>
            </a:r>
            <a:r>
              <a:rPr lang="en-US" dirty="0" err="1"/>
              <a:t>laudantium</a:t>
            </a:r>
            <a:r>
              <a:rPr lang="en-US" dirty="0"/>
              <a:t> </a:t>
            </a:r>
            <a:r>
              <a:rPr lang="en-US" dirty="0" err="1"/>
              <a:t>exceptur</a:t>
            </a:r>
            <a:r>
              <a:rPr lang="en-US" dirty="0"/>
              <a:t> </a:t>
            </a:r>
            <a:r>
              <a:rPr lang="en-US" dirty="0" err="1"/>
              <a:t>sint</a:t>
            </a:r>
            <a:r>
              <a:rPr lang="en-US" dirty="0"/>
              <a:t> </a:t>
            </a:r>
          </a:p>
          <a:p>
            <a:pPr marL="285750" marR="0" lvl="0" indent="-285750" algn="l" defTabSz="914400" rtl="0" eaLnBrk="1" fontAlgn="auto" latinLnBrk="0" hangingPunct="1">
              <a:lnSpc>
                <a:spcPct val="90000"/>
              </a:lnSpc>
              <a:spcBef>
                <a:spcPts val="1000"/>
              </a:spcBef>
              <a:spcAft>
                <a:spcPts val="0"/>
              </a:spcAft>
              <a:buClrTx/>
              <a:buSzTx/>
              <a:buFont typeface="Wingdings" pitchFamily="2" charset="2"/>
              <a:buChar char="§"/>
              <a:tabLst/>
              <a:defRPr/>
            </a:pPr>
            <a:r>
              <a:rPr lang="en-US" dirty="0"/>
              <a:t>Sed </a:t>
            </a:r>
            <a:r>
              <a:rPr lang="en-US" dirty="0" err="1"/>
              <a:t>ut</a:t>
            </a:r>
            <a:r>
              <a:rPr lang="en-US" dirty="0"/>
              <a:t> </a:t>
            </a:r>
            <a:r>
              <a:rPr lang="en-US" dirty="0" err="1"/>
              <a:t>perspiciatis</a:t>
            </a:r>
            <a:r>
              <a:rPr lang="en-US" dirty="0"/>
              <a:t>, </a:t>
            </a:r>
            <a:r>
              <a:rPr lang="en-US" dirty="0" err="1"/>
              <a:t>unde</a:t>
            </a:r>
            <a:r>
              <a:rPr lang="en-US" dirty="0"/>
              <a:t> </a:t>
            </a:r>
            <a:r>
              <a:rPr lang="en-US" dirty="0" err="1"/>
              <a:t>omnisiste</a:t>
            </a:r>
            <a:br>
              <a:rPr lang="en-US" dirty="0"/>
            </a:br>
            <a:r>
              <a:rPr lang="en-US" dirty="0" err="1"/>
              <a:t>natus</a:t>
            </a:r>
            <a:r>
              <a:rPr lang="en-US" dirty="0"/>
              <a:t> error sit </a:t>
            </a:r>
            <a:r>
              <a:rPr lang="en-US" dirty="0" err="1"/>
              <a:t>voluptatem</a:t>
            </a:r>
            <a:r>
              <a:rPr lang="en-US" dirty="0"/>
              <a:t> </a:t>
            </a:r>
            <a:r>
              <a:rPr lang="en-US" dirty="0" err="1"/>
              <a:t>accusantium</a:t>
            </a:r>
            <a:r>
              <a:rPr lang="en-US" dirty="0"/>
              <a:t> </a:t>
            </a:r>
            <a:r>
              <a:rPr lang="en-US" dirty="0" err="1"/>
              <a:t>doloremque</a:t>
            </a:r>
            <a:r>
              <a:rPr lang="en-US" dirty="0"/>
              <a:t> </a:t>
            </a:r>
            <a:r>
              <a:rPr lang="en-US" dirty="0" err="1"/>
              <a:t>laudantium</a:t>
            </a:r>
            <a:r>
              <a:rPr lang="en-US" dirty="0"/>
              <a:t> </a:t>
            </a:r>
            <a:r>
              <a:rPr lang="en-US" dirty="0" err="1"/>
              <a:t>exceptur</a:t>
            </a:r>
            <a:r>
              <a:rPr lang="en-US" dirty="0"/>
              <a:t> </a:t>
            </a:r>
            <a:r>
              <a:rPr lang="en-US" dirty="0" err="1"/>
              <a:t>sint</a:t>
            </a:r>
            <a:r>
              <a:rPr lang="en-US" dirty="0"/>
              <a:t> </a:t>
            </a:r>
          </a:p>
          <a:p>
            <a:pPr marL="285750" marR="0" lvl="0" indent="-285750" algn="l" defTabSz="914400" rtl="0" eaLnBrk="1" fontAlgn="auto" latinLnBrk="0" hangingPunct="1">
              <a:lnSpc>
                <a:spcPct val="90000"/>
              </a:lnSpc>
              <a:spcBef>
                <a:spcPts val="1000"/>
              </a:spcBef>
              <a:spcAft>
                <a:spcPts val="0"/>
              </a:spcAft>
              <a:buClrTx/>
              <a:buSzTx/>
              <a:buFont typeface="Wingdings" pitchFamily="2" charset="2"/>
              <a:buChar char="§"/>
              <a:tabLst/>
              <a:defRPr/>
            </a:pPr>
            <a:r>
              <a:rPr lang="en-US" dirty="0"/>
              <a:t>Sed </a:t>
            </a:r>
            <a:r>
              <a:rPr lang="en-US" dirty="0" err="1"/>
              <a:t>ut</a:t>
            </a:r>
            <a:r>
              <a:rPr lang="en-US" dirty="0"/>
              <a:t> </a:t>
            </a:r>
            <a:r>
              <a:rPr lang="en-US" dirty="0" err="1"/>
              <a:t>perspiciatis</a:t>
            </a:r>
            <a:r>
              <a:rPr lang="en-US" dirty="0"/>
              <a:t>, </a:t>
            </a:r>
            <a:r>
              <a:rPr lang="en-US" dirty="0" err="1"/>
              <a:t>unde</a:t>
            </a:r>
            <a:r>
              <a:rPr lang="en-US" dirty="0"/>
              <a:t> </a:t>
            </a:r>
            <a:r>
              <a:rPr lang="en-US" dirty="0" err="1"/>
              <a:t>omnisiste</a:t>
            </a:r>
            <a:br>
              <a:rPr lang="en-US" dirty="0"/>
            </a:br>
            <a:r>
              <a:rPr lang="en-US" dirty="0" err="1"/>
              <a:t>natus</a:t>
            </a:r>
            <a:r>
              <a:rPr lang="en-US" dirty="0"/>
              <a:t> error sit </a:t>
            </a:r>
            <a:r>
              <a:rPr lang="en-US" dirty="0" err="1"/>
              <a:t>voluptatem</a:t>
            </a:r>
            <a:r>
              <a:rPr lang="en-US" dirty="0"/>
              <a:t> </a:t>
            </a:r>
            <a:r>
              <a:rPr lang="en-US" dirty="0" err="1"/>
              <a:t>accusantium</a:t>
            </a:r>
            <a:r>
              <a:rPr lang="en-US" dirty="0"/>
              <a:t> </a:t>
            </a:r>
            <a:r>
              <a:rPr lang="en-US" dirty="0" err="1"/>
              <a:t>doloremque</a:t>
            </a:r>
            <a:r>
              <a:rPr lang="en-US" dirty="0"/>
              <a:t> </a:t>
            </a:r>
            <a:r>
              <a:rPr lang="en-US" dirty="0" err="1"/>
              <a:t>laudantium</a:t>
            </a:r>
            <a:r>
              <a:rPr lang="en-US" dirty="0"/>
              <a:t> </a:t>
            </a:r>
            <a:r>
              <a:rPr lang="en-US" dirty="0" err="1"/>
              <a:t>exceptur</a:t>
            </a:r>
            <a:r>
              <a:rPr lang="en-US" dirty="0"/>
              <a:t> </a:t>
            </a:r>
            <a:r>
              <a:rPr lang="en-US" dirty="0" err="1"/>
              <a:t>sint</a:t>
            </a:r>
            <a:r>
              <a:rPr lang="en-US" dirty="0"/>
              <a:t> </a:t>
            </a:r>
          </a:p>
          <a:p>
            <a:pPr lvl="0"/>
            <a:endParaRPr lang="en-US" dirty="0"/>
          </a:p>
        </p:txBody>
      </p:sp>
      <p:pic>
        <p:nvPicPr>
          <p:cNvPr id="2" name="Picture 1" descr="A black rectangle with a black background&#10;&#10;Description automatically generated with low confidence">
            <a:extLst>
              <a:ext uri="{FF2B5EF4-FFF2-40B4-BE49-F238E27FC236}">
                <a16:creationId xmlns:a16="http://schemas.microsoft.com/office/drawing/2014/main" id="{D11F935F-BA65-2CF9-91D0-9F827EA3BCB9}"/>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1044837" y="5695954"/>
            <a:ext cx="1147163" cy="1152524"/>
          </a:xfrm>
          <a:prstGeom prst="rect">
            <a:avLst/>
          </a:prstGeom>
        </p:spPr>
      </p:pic>
    </p:spTree>
    <p:extLst>
      <p:ext uri="{BB962C8B-B14F-4D97-AF65-F5344CB8AC3E}">
        <p14:creationId xmlns:p14="http://schemas.microsoft.com/office/powerpoint/2010/main" val="21701299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Column Text Left">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7962DD9-12FD-C4BE-6046-9A28EA756D75}"/>
              </a:ext>
            </a:extLst>
          </p:cNvPr>
          <p:cNvSpPr>
            <a:spLocks noGrp="1"/>
          </p:cNvSpPr>
          <p:nvPr>
            <p:ph type="title" hasCustomPrompt="1"/>
          </p:nvPr>
        </p:nvSpPr>
        <p:spPr>
          <a:xfrm>
            <a:off x="874712" y="652758"/>
            <a:ext cx="5547601" cy="1095506"/>
          </a:xfrm>
        </p:spPr>
        <p:txBody>
          <a:bodyPr anchor="b" anchorCtr="0"/>
          <a:lstStyle>
            <a:lvl1pPr marL="0" marR="0" indent="0" algn="l" defTabSz="914400" rtl="0" eaLnBrk="1" fontAlgn="auto" latinLnBrk="0" hangingPunct="1">
              <a:lnSpc>
                <a:spcPct val="90000"/>
              </a:lnSpc>
              <a:spcBef>
                <a:spcPct val="0"/>
              </a:spcBef>
              <a:spcAft>
                <a:spcPts val="0"/>
              </a:spcAft>
              <a:buClrTx/>
              <a:buSzTx/>
              <a:buFontTx/>
              <a:buNone/>
              <a:tabLst/>
              <a:defRPr lang="en-CA" sz="3000" spc="150" baseline="0" smtClean="0">
                <a:solidFill>
                  <a:srgbClr val="0070C0"/>
                </a:solidFill>
                <a:effectLst/>
                <a:latin typeface="Titillium WebBlack" pitchFamily="2" charset="77"/>
              </a:defRPr>
            </a:lvl1pPr>
          </a:lstStyle>
          <a:p>
            <a:r>
              <a:rPr lang="en-US" dirty="0"/>
              <a:t>This is the SPACE FOR </a:t>
            </a:r>
            <a:br>
              <a:rPr lang="en-US" dirty="0"/>
            </a:br>
            <a:r>
              <a:rPr lang="en-US" dirty="0"/>
              <a:t>A TWO-LINE TITLE.</a:t>
            </a:r>
          </a:p>
        </p:txBody>
      </p:sp>
      <p:sp>
        <p:nvSpPr>
          <p:cNvPr id="4" name="Text Placeholder 6">
            <a:extLst>
              <a:ext uri="{FF2B5EF4-FFF2-40B4-BE49-F238E27FC236}">
                <a16:creationId xmlns:a16="http://schemas.microsoft.com/office/drawing/2014/main" id="{EC291F01-76AC-78AE-CDA6-94CD265EAC40}"/>
              </a:ext>
            </a:extLst>
          </p:cNvPr>
          <p:cNvSpPr>
            <a:spLocks noGrp="1"/>
          </p:cNvSpPr>
          <p:nvPr>
            <p:ph type="body" sz="quarter" idx="11" hasCustomPrompt="1"/>
          </p:nvPr>
        </p:nvSpPr>
        <p:spPr>
          <a:xfrm>
            <a:off x="874713" y="1991323"/>
            <a:ext cx="5547602" cy="587375"/>
          </a:xfrm>
        </p:spPr>
        <p:txBody>
          <a:bodyPr/>
          <a:lstStyle>
            <a:lvl1pPr>
              <a:defRPr>
                <a:solidFill>
                  <a:schemeClr val="tx1">
                    <a:lumMod val="65000"/>
                    <a:lumOff val="35000"/>
                  </a:schemeClr>
                </a:solidFill>
              </a:defRPr>
            </a:lvl1pPr>
          </a:lstStyle>
          <a:p>
            <a:pPr lvl="0"/>
            <a:r>
              <a:rPr lang="en-US" dirty="0"/>
              <a:t>This is the space for an intro paragraph or subheading.</a:t>
            </a:r>
          </a:p>
        </p:txBody>
      </p:sp>
      <p:sp>
        <p:nvSpPr>
          <p:cNvPr id="7" name="Text Placeholder 8">
            <a:extLst>
              <a:ext uri="{FF2B5EF4-FFF2-40B4-BE49-F238E27FC236}">
                <a16:creationId xmlns:a16="http://schemas.microsoft.com/office/drawing/2014/main" id="{632E1AFE-BC04-9987-10A4-4E35CB6F9B02}"/>
              </a:ext>
            </a:extLst>
          </p:cNvPr>
          <p:cNvSpPr>
            <a:spLocks noGrp="1"/>
          </p:cNvSpPr>
          <p:nvPr>
            <p:ph type="body" sz="quarter" idx="12" hasCustomPrompt="1"/>
          </p:nvPr>
        </p:nvSpPr>
        <p:spPr>
          <a:xfrm>
            <a:off x="874713" y="2822221"/>
            <a:ext cx="3414258" cy="3383021"/>
          </a:xfrm>
        </p:spPr>
        <p:txBody>
          <a:bodyPr>
            <a:normAutofit/>
          </a:bodyPr>
          <a:lstStyle>
            <a:lvl1pPr marL="285750" marR="0" indent="-285750" algn="l" defTabSz="914400" rtl="0" eaLnBrk="1" fontAlgn="auto" latinLnBrk="0" hangingPunct="1">
              <a:lnSpc>
                <a:spcPct val="90000"/>
              </a:lnSpc>
              <a:spcBef>
                <a:spcPts val="1000"/>
              </a:spcBef>
              <a:spcAft>
                <a:spcPts val="0"/>
              </a:spcAft>
              <a:buClrTx/>
              <a:buSzTx/>
              <a:buFont typeface="Wingdings" pitchFamily="2" charset="2"/>
              <a:buChar char="§"/>
              <a:tabLst/>
              <a:defRPr sz="1400" b="0" i="0">
                <a:solidFill>
                  <a:schemeClr val="tx1">
                    <a:lumMod val="65000"/>
                    <a:lumOff val="35000"/>
                  </a:schemeClr>
                </a:solidFill>
                <a:latin typeface="Titillium Web" pitchFamily="2" charset="77"/>
              </a:defRPr>
            </a:lvl1pPr>
            <a:lvl2pPr marL="285750" indent="-285750">
              <a:buFont typeface="Arial" panose="020B0604020202020204" pitchFamily="34" charset="0"/>
              <a:buChar char="•"/>
              <a:defRPr sz="1400" b="0" i="0">
                <a:latin typeface="Titillium Web" pitchFamily="2" charset="77"/>
              </a:defRPr>
            </a:lvl2pPr>
            <a:lvl3pPr>
              <a:defRPr sz="1400" b="0" i="0">
                <a:latin typeface="Titillium Web" pitchFamily="2" charset="77"/>
              </a:defRPr>
            </a:lvl3pPr>
            <a:lvl4pPr>
              <a:defRPr sz="1400" b="0" i="0">
                <a:latin typeface="Titillium Web" pitchFamily="2" charset="77"/>
              </a:defRPr>
            </a:lvl4pPr>
            <a:lvl5pPr>
              <a:defRPr sz="1400" b="0" i="0">
                <a:latin typeface="Titillium Web" pitchFamily="2" charset="77"/>
              </a:defRPr>
            </a:lvl5pPr>
          </a:lstStyle>
          <a:p>
            <a:pPr lvl="0"/>
            <a:r>
              <a:rPr lang="en-US" dirty="0"/>
              <a:t>Sed </a:t>
            </a:r>
            <a:r>
              <a:rPr lang="en-US" dirty="0" err="1"/>
              <a:t>ut</a:t>
            </a:r>
            <a:r>
              <a:rPr lang="en-US" dirty="0"/>
              <a:t> </a:t>
            </a:r>
            <a:r>
              <a:rPr lang="en-US" dirty="0" err="1"/>
              <a:t>perspiciatis</a:t>
            </a:r>
            <a:r>
              <a:rPr lang="en-US" dirty="0"/>
              <a:t>, </a:t>
            </a:r>
            <a:r>
              <a:rPr lang="en-US" dirty="0" err="1"/>
              <a:t>unde</a:t>
            </a:r>
            <a:r>
              <a:rPr lang="en-US" dirty="0"/>
              <a:t> </a:t>
            </a:r>
            <a:r>
              <a:rPr lang="en-US" dirty="0" err="1"/>
              <a:t>omnisiste</a:t>
            </a:r>
            <a:br>
              <a:rPr lang="en-US" dirty="0"/>
            </a:br>
            <a:r>
              <a:rPr lang="en-US" dirty="0" err="1"/>
              <a:t>natus</a:t>
            </a:r>
            <a:r>
              <a:rPr lang="en-US" dirty="0"/>
              <a:t> error sit </a:t>
            </a:r>
            <a:r>
              <a:rPr lang="en-US" dirty="0" err="1"/>
              <a:t>voluptatem</a:t>
            </a:r>
            <a:r>
              <a:rPr lang="en-US" dirty="0"/>
              <a:t> </a:t>
            </a:r>
            <a:r>
              <a:rPr lang="en-US" dirty="0" err="1"/>
              <a:t>accusantium</a:t>
            </a:r>
            <a:r>
              <a:rPr lang="en-US" dirty="0"/>
              <a:t> </a:t>
            </a:r>
            <a:r>
              <a:rPr lang="en-US" dirty="0" err="1"/>
              <a:t>doloremque</a:t>
            </a:r>
            <a:r>
              <a:rPr lang="en-US" dirty="0"/>
              <a:t> </a:t>
            </a:r>
            <a:r>
              <a:rPr lang="en-US" dirty="0" err="1"/>
              <a:t>laudantium</a:t>
            </a:r>
            <a:r>
              <a:rPr lang="en-US" dirty="0"/>
              <a:t> </a:t>
            </a:r>
            <a:r>
              <a:rPr lang="en-US" dirty="0" err="1"/>
              <a:t>exceptur</a:t>
            </a:r>
            <a:r>
              <a:rPr lang="en-US" dirty="0"/>
              <a:t> </a:t>
            </a:r>
            <a:r>
              <a:rPr lang="en-US" dirty="0" err="1"/>
              <a:t>sint</a:t>
            </a:r>
            <a:r>
              <a:rPr lang="en-US" dirty="0"/>
              <a:t> </a:t>
            </a:r>
          </a:p>
          <a:p>
            <a:pPr marL="285750" marR="0" lvl="0" indent="-285750" algn="l" defTabSz="914400" rtl="0" eaLnBrk="1" fontAlgn="auto" latinLnBrk="0" hangingPunct="1">
              <a:lnSpc>
                <a:spcPct val="90000"/>
              </a:lnSpc>
              <a:spcBef>
                <a:spcPts val="1000"/>
              </a:spcBef>
              <a:spcAft>
                <a:spcPts val="0"/>
              </a:spcAft>
              <a:buClrTx/>
              <a:buSzTx/>
              <a:buFont typeface="Wingdings" pitchFamily="2" charset="2"/>
              <a:buChar char="§"/>
              <a:tabLst/>
              <a:defRPr/>
            </a:pPr>
            <a:r>
              <a:rPr lang="en-US" dirty="0"/>
              <a:t>Sed </a:t>
            </a:r>
            <a:r>
              <a:rPr lang="en-US" dirty="0" err="1"/>
              <a:t>ut</a:t>
            </a:r>
            <a:r>
              <a:rPr lang="en-US" dirty="0"/>
              <a:t> </a:t>
            </a:r>
            <a:r>
              <a:rPr lang="en-US" dirty="0" err="1"/>
              <a:t>perspiciatis</a:t>
            </a:r>
            <a:r>
              <a:rPr lang="en-US" dirty="0"/>
              <a:t>, </a:t>
            </a:r>
            <a:r>
              <a:rPr lang="en-US" dirty="0" err="1"/>
              <a:t>unde</a:t>
            </a:r>
            <a:r>
              <a:rPr lang="en-US" dirty="0"/>
              <a:t> </a:t>
            </a:r>
            <a:r>
              <a:rPr lang="en-US" dirty="0" err="1"/>
              <a:t>omnisiste</a:t>
            </a:r>
            <a:br>
              <a:rPr lang="en-US" dirty="0"/>
            </a:br>
            <a:r>
              <a:rPr lang="en-US" dirty="0" err="1"/>
              <a:t>natus</a:t>
            </a:r>
            <a:r>
              <a:rPr lang="en-US" dirty="0"/>
              <a:t> error sit </a:t>
            </a:r>
            <a:r>
              <a:rPr lang="en-US" dirty="0" err="1"/>
              <a:t>voluptatem</a:t>
            </a:r>
            <a:r>
              <a:rPr lang="en-US" dirty="0"/>
              <a:t> </a:t>
            </a:r>
            <a:r>
              <a:rPr lang="en-US" dirty="0" err="1"/>
              <a:t>accusantium</a:t>
            </a:r>
            <a:r>
              <a:rPr lang="en-US" dirty="0"/>
              <a:t> </a:t>
            </a:r>
            <a:r>
              <a:rPr lang="en-US" dirty="0" err="1"/>
              <a:t>doloremque</a:t>
            </a:r>
            <a:r>
              <a:rPr lang="en-US" dirty="0"/>
              <a:t> </a:t>
            </a:r>
            <a:r>
              <a:rPr lang="en-US" dirty="0" err="1"/>
              <a:t>laudantium</a:t>
            </a:r>
            <a:r>
              <a:rPr lang="en-US" dirty="0"/>
              <a:t> </a:t>
            </a:r>
            <a:r>
              <a:rPr lang="en-US" dirty="0" err="1"/>
              <a:t>exceptur</a:t>
            </a:r>
            <a:r>
              <a:rPr lang="en-US" dirty="0"/>
              <a:t> </a:t>
            </a:r>
            <a:r>
              <a:rPr lang="en-US" dirty="0" err="1"/>
              <a:t>sint</a:t>
            </a:r>
            <a:r>
              <a:rPr lang="en-US" dirty="0"/>
              <a:t> </a:t>
            </a:r>
          </a:p>
          <a:p>
            <a:pPr marL="285750" marR="0" lvl="0" indent="-285750" algn="l" defTabSz="914400" rtl="0" eaLnBrk="1" fontAlgn="auto" latinLnBrk="0" hangingPunct="1">
              <a:lnSpc>
                <a:spcPct val="90000"/>
              </a:lnSpc>
              <a:spcBef>
                <a:spcPts val="1000"/>
              </a:spcBef>
              <a:spcAft>
                <a:spcPts val="0"/>
              </a:spcAft>
              <a:buClrTx/>
              <a:buSzTx/>
              <a:buFont typeface="Wingdings" pitchFamily="2" charset="2"/>
              <a:buChar char="§"/>
              <a:tabLst/>
              <a:defRPr/>
            </a:pPr>
            <a:r>
              <a:rPr lang="en-US" dirty="0"/>
              <a:t>Sed </a:t>
            </a:r>
            <a:r>
              <a:rPr lang="en-US" dirty="0" err="1"/>
              <a:t>ut</a:t>
            </a:r>
            <a:r>
              <a:rPr lang="en-US" dirty="0"/>
              <a:t> </a:t>
            </a:r>
            <a:r>
              <a:rPr lang="en-US" dirty="0" err="1"/>
              <a:t>perspiciatis</a:t>
            </a:r>
            <a:r>
              <a:rPr lang="en-US" dirty="0"/>
              <a:t>, </a:t>
            </a:r>
            <a:r>
              <a:rPr lang="en-US" dirty="0" err="1"/>
              <a:t>unde</a:t>
            </a:r>
            <a:r>
              <a:rPr lang="en-US" dirty="0"/>
              <a:t> </a:t>
            </a:r>
            <a:r>
              <a:rPr lang="en-US" dirty="0" err="1"/>
              <a:t>omnisiste</a:t>
            </a:r>
            <a:br>
              <a:rPr lang="en-US" dirty="0"/>
            </a:br>
            <a:r>
              <a:rPr lang="en-US" dirty="0" err="1"/>
              <a:t>natus</a:t>
            </a:r>
            <a:r>
              <a:rPr lang="en-US" dirty="0"/>
              <a:t> error sit </a:t>
            </a:r>
            <a:r>
              <a:rPr lang="en-US" dirty="0" err="1"/>
              <a:t>voluptatem</a:t>
            </a:r>
            <a:r>
              <a:rPr lang="en-US" dirty="0"/>
              <a:t> </a:t>
            </a:r>
            <a:r>
              <a:rPr lang="en-US" dirty="0" err="1"/>
              <a:t>accusantium</a:t>
            </a:r>
            <a:r>
              <a:rPr lang="en-US" dirty="0"/>
              <a:t> </a:t>
            </a:r>
            <a:r>
              <a:rPr lang="en-US" dirty="0" err="1"/>
              <a:t>doloremque</a:t>
            </a:r>
            <a:r>
              <a:rPr lang="en-US" dirty="0"/>
              <a:t> </a:t>
            </a:r>
            <a:r>
              <a:rPr lang="en-US" dirty="0" err="1"/>
              <a:t>laudantium</a:t>
            </a:r>
            <a:r>
              <a:rPr lang="en-US" dirty="0"/>
              <a:t> </a:t>
            </a:r>
            <a:r>
              <a:rPr lang="en-US" dirty="0" err="1"/>
              <a:t>exceptur</a:t>
            </a:r>
            <a:r>
              <a:rPr lang="en-US" dirty="0"/>
              <a:t> </a:t>
            </a:r>
            <a:r>
              <a:rPr lang="en-US" dirty="0" err="1"/>
              <a:t>sint</a:t>
            </a:r>
            <a:r>
              <a:rPr lang="en-US" dirty="0"/>
              <a:t> </a:t>
            </a:r>
          </a:p>
          <a:p>
            <a:pPr marL="285750" marR="0" lvl="0" indent="-285750" algn="l" defTabSz="914400" rtl="0" eaLnBrk="1" fontAlgn="auto" latinLnBrk="0" hangingPunct="1">
              <a:lnSpc>
                <a:spcPct val="90000"/>
              </a:lnSpc>
              <a:spcBef>
                <a:spcPts val="1000"/>
              </a:spcBef>
              <a:spcAft>
                <a:spcPts val="0"/>
              </a:spcAft>
              <a:buClrTx/>
              <a:buSzTx/>
              <a:buFont typeface="Wingdings" pitchFamily="2" charset="2"/>
              <a:buChar char="§"/>
              <a:tabLst/>
              <a:defRPr/>
            </a:pPr>
            <a:r>
              <a:rPr lang="en-US" dirty="0"/>
              <a:t>Sed </a:t>
            </a:r>
            <a:r>
              <a:rPr lang="en-US" dirty="0" err="1"/>
              <a:t>ut</a:t>
            </a:r>
            <a:r>
              <a:rPr lang="en-US" dirty="0"/>
              <a:t> </a:t>
            </a:r>
            <a:r>
              <a:rPr lang="en-US" dirty="0" err="1"/>
              <a:t>perspiciatis</a:t>
            </a:r>
            <a:r>
              <a:rPr lang="en-US" dirty="0"/>
              <a:t>, </a:t>
            </a:r>
            <a:r>
              <a:rPr lang="en-US" dirty="0" err="1"/>
              <a:t>unde</a:t>
            </a:r>
            <a:r>
              <a:rPr lang="en-US" dirty="0"/>
              <a:t> </a:t>
            </a:r>
            <a:r>
              <a:rPr lang="en-US" dirty="0" err="1"/>
              <a:t>omnisiste</a:t>
            </a:r>
            <a:br>
              <a:rPr lang="en-US" dirty="0"/>
            </a:br>
            <a:r>
              <a:rPr lang="en-US" dirty="0" err="1"/>
              <a:t>natus</a:t>
            </a:r>
            <a:r>
              <a:rPr lang="en-US" dirty="0"/>
              <a:t> error sit </a:t>
            </a:r>
            <a:r>
              <a:rPr lang="en-US" dirty="0" err="1"/>
              <a:t>voluptatem</a:t>
            </a:r>
            <a:r>
              <a:rPr lang="en-US" dirty="0"/>
              <a:t> </a:t>
            </a:r>
            <a:r>
              <a:rPr lang="en-US" dirty="0" err="1"/>
              <a:t>accusantium</a:t>
            </a:r>
            <a:r>
              <a:rPr lang="en-US" dirty="0"/>
              <a:t> </a:t>
            </a:r>
            <a:r>
              <a:rPr lang="en-US" dirty="0" err="1"/>
              <a:t>doloremque</a:t>
            </a:r>
            <a:r>
              <a:rPr lang="en-US" dirty="0"/>
              <a:t> </a:t>
            </a:r>
            <a:r>
              <a:rPr lang="en-US" dirty="0" err="1"/>
              <a:t>laudantium</a:t>
            </a:r>
            <a:r>
              <a:rPr lang="en-US" dirty="0"/>
              <a:t> </a:t>
            </a:r>
            <a:r>
              <a:rPr lang="en-US" dirty="0" err="1"/>
              <a:t>exceptur</a:t>
            </a:r>
            <a:r>
              <a:rPr lang="en-US" dirty="0"/>
              <a:t> </a:t>
            </a:r>
            <a:r>
              <a:rPr lang="en-US" dirty="0" err="1"/>
              <a:t>sint</a:t>
            </a:r>
            <a:r>
              <a:rPr lang="en-US" dirty="0"/>
              <a:t> </a:t>
            </a:r>
          </a:p>
          <a:p>
            <a:pPr lvl="0"/>
            <a:endParaRPr lang="en-US" dirty="0"/>
          </a:p>
        </p:txBody>
      </p:sp>
      <p:pic>
        <p:nvPicPr>
          <p:cNvPr id="5" name="Picture 4" descr="Shape&#10;&#10;Description automatically generated with low confidence">
            <a:extLst>
              <a:ext uri="{FF2B5EF4-FFF2-40B4-BE49-F238E27FC236}">
                <a16:creationId xmlns:a16="http://schemas.microsoft.com/office/drawing/2014/main" id="{EE121570-4C43-6185-80A1-4B6BC956AD4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0" y="5705476"/>
            <a:ext cx="1232932" cy="1152524"/>
          </a:xfrm>
          <a:prstGeom prst="rect">
            <a:avLst/>
          </a:prstGeom>
        </p:spPr>
      </p:pic>
      <p:sp>
        <p:nvSpPr>
          <p:cNvPr id="8" name="Text Placeholder 8">
            <a:extLst>
              <a:ext uri="{FF2B5EF4-FFF2-40B4-BE49-F238E27FC236}">
                <a16:creationId xmlns:a16="http://schemas.microsoft.com/office/drawing/2014/main" id="{159F4AB4-0837-36E0-05E4-D46A06D9D65C}"/>
              </a:ext>
            </a:extLst>
          </p:cNvPr>
          <p:cNvSpPr>
            <a:spLocks noGrp="1"/>
          </p:cNvSpPr>
          <p:nvPr>
            <p:ph type="body" sz="quarter" idx="13" hasCustomPrompt="1"/>
          </p:nvPr>
        </p:nvSpPr>
        <p:spPr>
          <a:xfrm>
            <a:off x="4715184" y="2822221"/>
            <a:ext cx="3414258" cy="3383021"/>
          </a:xfrm>
        </p:spPr>
        <p:txBody>
          <a:bodyPr>
            <a:normAutofit/>
          </a:bodyPr>
          <a:lstStyle>
            <a:lvl1pPr marL="285750" marR="0" indent="-285750" algn="l" defTabSz="914400" rtl="0" eaLnBrk="1" fontAlgn="auto" latinLnBrk="0" hangingPunct="1">
              <a:lnSpc>
                <a:spcPct val="90000"/>
              </a:lnSpc>
              <a:spcBef>
                <a:spcPts val="1000"/>
              </a:spcBef>
              <a:spcAft>
                <a:spcPts val="0"/>
              </a:spcAft>
              <a:buClrTx/>
              <a:buSzTx/>
              <a:buFont typeface="Wingdings" pitchFamily="2" charset="2"/>
              <a:buChar char="§"/>
              <a:tabLst/>
              <a:defRPr sz="1400" b="0" i="0">
                <a:solidFill>
                  <a:schemeClr val="tx1">
                    <a:lumMod val="65000"/>
                    <a:lumOff val="35000"/>
                  </a:schemeClr>
                </a:solidFill>
                <a:latin typeface="Titillium Web" pitchFamily="2" charset="77"/>
              </a:defRPr>
            </a:lvl1pPr>
            <a:lvl2pPr marL="285750" indent="-285750">
              <a:buFont typeface="Arial" panose="020B0604020202020204" pitchFamily="34" charset="0"/>
              <a:buChar char="•"/>
              <a:defRPr sz="1400" b="0" i="0">
                <a:latin typeface="Titillium Web" pitchFamily="2" charset="77"/>
              </a:defRPr>
            </a:lvl2pPr>
            <a:lvl3pPr>
              <a:defRPr sz="1400" b="0" i="0">
                <a:latin typeface="Titillium Web" pitchFamily="2" charset="77"/>
              </a:defRPr>
            </a:lvl3pPr>
            <a:lvl4pPr>
              <a:defRPr sz="1400" b="0" i="0">
                <a:latin typeface="Titillium Web" pitchFamily="2" charset="77"/>
              </a:defRPr>
            </a:lvl4pPr>
            <a:lvl5pPr>
              <a:defRPr sz="1400" b="0" i="0">
                <a:latin typeface="Titillium Web" pitchFamily="2" charset="77"/>
              </a:defRPr>
            </a:lvl5pPr>
          </a:lstStyle>
          <a:p>
            <a:pPr lvl="0"/>
            <a:r>
              <a:rPr lang="en-US" dirty="0"/>
              <a:t>Sed </a:t>
            </a:r>
            <a:r>
              <a:rPr lang="en-US" dirty="0" err="1"/>
              <a:t>ut</a:t>
            </a:r>
            <a:r>
              <a:rPr lang="en-US" dirty="0"/>
              <a:t> </a:t>
            </a:r>
            <a:r>
              <a:rPr lang="en-US" dirty="0" err="1"/>
              <a:t>perspiciatis</a:t>
            </a:r>
            <a:r>
              <a:rPr lang="en-US" dirty="0"/>
              <a:t>, </a:t>
            </a:r>
            <a:r>
              <a:rPr lang="en-US" dirty="0" err="1"/>
              <a:t>unde</a:t>
            </a:r>
            <a:r>
              <a:rPr lang="en-US" dirty="0"/>
              <a:t> </a:t>
            </a:r>
            <a:r>
              <a:rPr lang="en-US" dirty="0" err="1"/>
              <a:t>omnisiste</a:t>
            </a:r>
            <a:br>
              <a:rPr lang="en-US" dirty="0"/>
            </a:br>
            <a:r>
              <a:rPr lang="en-US" dirty="0" err="1"/>
              <a:t>natus</a:t>
            </a:r>
            <a:r>
              <a:rPr lang="en-US" dirty="0"/>
              <a:t> error sit </a:t>
            </a:r>
            <a:r>
              <a:rPr lang="en-US" dirty="0" err="1"/>
              <a:t>voluptatem</a:t>
            </a:r>
            <a:r>
              <a:rPr lang="en-US" dirty="0"/>
              <a:t> </a:t>
            </a:r>
            <a:r>
              <a:rPr lang="en-US" dirty="0" err="1"/>
              <a:t>accusantium</a:t>
            </a:r>
            <a:r>
              <a:rPr lang="en-US" dirty="0"/>
              <a:t> </a:t>
            </a:r>
            <a:r>
              <a:rPr lang="en-US" dirty="0" err="1"/>
              <a:t>doloremque</a:t>
            </a:r>
            <a:r>
              <a:rPr lang="en-US" dirty="0"/>
              <a:t> </a:t>
            </a:r>
            <a:r>
              <a:rPr lang="en-US" dirty="0" err="1"/>
              <a:t>laudantium</a:t>
            </a:r>
            <a:r>
              <a:rPr lang="en-US" dirty="0"/>
              <a:t> </a:t>
            </a:r>
            <a:r>
              <a:rPr lang="en-US" dirty="0" err="1"/>
              <a:t>exceptur</a:t>
            </a:r>
            <a:r>
              <a:rPr lang="en-US" dirty="0"/>
              <a:t> </a:t>
            </a:r>
            <a:r>
              <a:rPr lang="en-US" dirty="0" err="1"/>
              <a:t>sint</a:t>
            </a:r>
            <a:r>
              <a:rPr lang="en-US" dirty="0"/>
              <a:t> </a:t>
            </a:r>
          </a:p>
          <a:p>
            <a:pPr marL="285750" marR="0" lvl="0" indent="-285750" algn="l" defTabSz="914400" rtl="0" eaLnBrk="1" fontAlgn="auto" latinLnBrk="0" hangingPunct="1">
              <a:lnSpc>
                <a:spcPct val="90000"/>
              </a:lnSpc>
              <a:spcBef>
                <a:spcPts val="1000"/>
              </a:spcBef>
              <a:spcAft>
                <a:spcPts val="0"/>
              </a:spcAft>
              <a:buClrTx/>
              <a:buSzTx/>
              <a:buFont typeface="Wingdings" pitchFamily="2" charset="2"/>
              <a:buChar char="§"/>
              <a:tabLst/>
              <a:defRPr/>
            </a:pPr>
            <a:r>
              <a:rPr lang="en-US" dirty="0"/>
              <a:t>Sed </a:t>
            </a:r>
            <a:r>
              <a:rPr lang="en-US" dirty="0" err="1"/>
              <a:t>ut</a:t>
            </a:r>
            <a:r>
              <a:rPr lang="en-US" dirty="0"/>
              <a:t> </a:t>
            </a:r>
            <a:r>
              <a:rPr lang="en-US" dirty="0" err="1"/>
              <a:t>perspiciatis</a:t>
            </a:r>
            <a:r>
              <a:rPr lang="en-US" dirty="0"/>
              <a:t>, </a:t>
            </a:r>
            <a:r>
              <a:rPr lang="en-US" dirty="0" err="1"/>
              <a:t>unde</a:t>
            </a:r>
            <a:r>
              <a:rPr lang="en-US" dirty="0"/>
              <a:t> </a:t>
            </a:r>
            <a:r>
              <a:rPr lang="en-US" dirty="0" err="1"/>
              <a:t>omnisiste</a:t>
            </a:r>
            <a:br>
              <a:rPr lang="en-US" dirty="0"/>
            </a:br>
            <a:r>
              <a:rPr lang="en-US" dirty="0" err="1"/>
              <a:t>natus</a:t>
            </a:r>
            <a:r>
              <a:rPr lang="en-US" dirty="0"/>
              <a:t> error sit </a:t>
            </a:r>
            <a:r>
              <a:rPr lang="en-US" dirty="0" err="1"/>
              <a:t>voluptatem</a:t>
            </a:r>
            <a:r>
              <a:rPr lang="en-US" dirty="0"/>
              <a:t> </a:t>
            </a:r>
            <a:r>
              <a:rPr lang="en-US" dirty="0" err="1"/>
              <a:t>accusantium</a:t>
            </a:r>
            <a:r>
              <a:rPr lang="en-US" dirty="0"/>
              <a:t> </a:t>
            </a:r>
            <a:r>
              <a:rPr lang="en-US" dirty="0" err="1"/>
              <a:t>doloremque</a:t>
            </a:r>
            <a:r>
              <a:rPr lang="en-US" dirty="0"/>
              <a:t> </a:t>
            </a:r>
            <a:r>
              <a:rPr lang="en-US" dirty="0" err="1"/>
              <a:t>laudantium</a:t>
            </a:r>
            <a:r>
              <a:rPr lang="en-US" dirty="0"/>
              <a:t> </a:t>
            </a:r>
            <a:r>
              <a:rPr lang="en-US" dirty="0" err="1"/>
              <a:t>exceptur</a:t>
            </a:r>
            <a:r>
              <a:rPr lang="en-US" dirty="0"/>
              <a:t> </a:t>
            </a:r>
            <a:r>
              <a:rPr lang="en-US" dirty="0" err="1"/>
              <a:t>sint</a:t>
            </a:r>
            <a:r>
              <a:rPr lang="en-US" dirty="0"/>
              <a:t> </a:t>
            </a:r>
          </a:p>
          <a:p>
            <a:pPr marL="285750" marR="0" lvl="0" indent="-285750" algn="l" defTabSz="914400" rtl="0" eaLnBrk="1" fontAlgn="auto" latinLnBrk="0" hangingPunct="1">
              <a:lnSpc>
                <a:spcPct val="90000"/>
              </a:lnSpc>
              <a:spcBef>
                <a:spcPts val="1000"/>
              </a:spcBef>
              <a:spcAft>
                <a:spcPts val="0"/>
              </a:spcAft>
              <a:buClrTx/>
              <a:buSzTx/>
              <a:buFont typeface="Wingdings" pitchFamily="2" charset="2"/>
              <a:buChar char="§"/>
              <a:tabLst/>
              <a:defRPr/>
            </a:pPr>
            <a:r>
              <a:rPr lang="en-US" dirty="0"/>
              <a:t>Sed </a:t>
            </a:r>
            <a:r>
              <a:rPr lang="en-US" dirty="0" err="1"/>
              <a:t>ut</a:t>
            </a:r>
            <a:r>
              <a:rPr lang="en-US" dirty="0"/>
              <a:t> </a:t>
            </a:r>
            <a:r>
              <a:rPr lang="en-US" dirty="0" err="1"/>
              <a:t>perspiciatis</a:t>
            </a:r>
            <a:r>
              <a:rPr lang="en-US" dirty="0"/>
              <a:t>, </a:t>
            </a:r>
            <a:r>
              <a:rPr lang="en-US" dirty="0" err="1"/>
              <a:t>unde</a:t>
            </a:r>
            <a:r>
              <a:rPr lang="en-US" dirty="0"/>
              <a:t> </a:t>
            </a:r>
            <a:r>
              <a:rPr lang="en-US" dirty="0" err="1"/>
              <a:t>omnisiste</a:t>
            </a:r>
            <a:br>
              <a:rPr lang="en-US" dirty="0"/>
            </a:br>
            <a:r>
              <a:rPr lang="en-US" dirty="0" err="1"/>
              <a:t>natus</a:t>
            </a:r>
            <a:r>
              <a:rPr lang="en-US" dirty="0"/>
              <a:t> error sit </a:t>
            </a:r>
            <a:r>
              <a:rPr lang="en-US" dirty="0" err="1"/>
              <a:t>voluptatem</a:t>
            </a:r>
            <a:r>
              <a:rPr lang="en-US" dirty="0"/>
              <a:t> </a:t>
            </a:r>
            <a:r>
              <a:rPr lang="en-US" dirty="0" err="1"/>
              <a:t>accusantium</a:t>
            </a:r>
            <a:r>
              <a:rPr lang="en-US" dirty="0"/>
              <a:t> </a:t>
            </a:r>
            <a:r>
              <a:rPr lang="en-US" dirty="0" err="1"/>
              <a:t>doloremque</a:t>
            </a:r>
            <a:r>
              <a:rPr lang="en-US" dirty="0"/>
              <a:t> </a:t>
            </a:r>
            <a:r>
              <a:rPr lang="en-US" dirty="0" err="1"/>
              <a:t>laudantium</a:t>
            </a:r>
            <a:r>
              <a:rPr lang="en-US" dirty="0"/>
              <a:t> </a:t>
            </a:r>
            <a:r>
              <a:rPr lang="en-US" dirty="0" err="1"/>
              <a:t>exceptur</a:t>
            </a:r>
            <a:r>
              <a:rPr lang="en-US" dirty="0"/>
              <a:t> </a:t>
            </a:r>
            <a:r>
              <a:rPr lang="en-US" dirty="0" err="1"/>
              <a:t>sint</a:t>
            </a:r>
            <a:r>
              <a:rPr lang="en-US" dirty="0"/>
              <a:t> </a:t>
            </a:r>
          </a:p>
          <a:p>
            <a:pPr marL="285750" marR="0" lvl="0" indent="-285750" algn="l" defTabSz="914400" rtl="0" eaLnBrk="1" fontAlgn="auto" latinLnBrk="0" hangingPunct="1">
              <a:lnSpc>
                <a:spcPct val="90000"/>
              </a:lnSpc>
              <a:spcBef>
                <a:spcPts val="1000"/>
              </a:spcBef>
              <a:spcAft>
                <a:spcPts val="0"/>
              </a:spcAft>
              <a:buClrTx/>
              <a:buSzTx/>
              <a:buFont typeface="Wingdings" pitchFamily="2" charset="2"/>
              <a:buChar char="§"/>
              <a:tabLst/>
              <a:defRPr/>
            </a:pPr>
            <a:r>
              <a:rPr lang="en-US" dirty="0"/>
              <a:t>Sed </a:t>
            </a:r>
            <a:r>
              <a:rPr lang="en-US" dirty="0" err="1"/>
              <a:t>ut</a:t>
            </a:r>
            <a:r>
              <a:rPr lang="en-US" dirty="0"/>
              <a:t> </a:t>
            </a:r>
            <a:r>
              <a:rPr lang="en-US" dirty="0" err="1"/>
              <a:t>perspiciatis</a:t>
            </a:r>
            <a:r>
              <a:rPr lang="en-US" dirty="0"/>
              <a:t>, </a:t>
            </a:r>
            <a:r>
              <a:rPr lang="en-US" dirty="0" err="1"/>
              <a:t>unde</a:t>
            </a:r>
            <a:r>
              <a:rPr lang="en-US" dirty="0"/>
              <a:t> </a:t>
            </a:r>
            <a:r>
              <a:rPr lang="en-US" dirty="0" err="1"/>
              <a:t>omnisiste</a:t>
            </a:r>
            <a:br>
              <a:rPr lang="en-US" dirty="0"/>
            </a:br>
            <a:r>
              <a:rPr lang="en-US" dirty="0" err="1"/>
              <a:t>natus</a:t>
            </a:r>
            <a:r>
              <a:rPr lang="en-US" dirty="0"/>
              <a:t> error sit </a:t>
            </a:r>
            <a:r>
              <a:rPr lang="en-US" dirty="0" err="1"/>
              <a:t>voluptatem</a:t>
            </a:r>
            <a:r>
              <a:rPr lang="en-US" dirty="0"/>
              <a:t> </a:t>
            </a:r>
            <a:r>
              <a:rPr lang="en-US" dirty="0" err="1"/>
              <a:t>accusantium</a:t>
            </a:r>
            <a:r>
              <a:rPr lang="en-US" dirty="0"/>
              <a:t> </a:t>
            </a:r>
            <a:r>
              <a:rPr lang="en-US" dirty="0" err="1"/>
              <a:t>doloremque</a:t>
            </a:r>
            <a:r>
              <a:rPr lang="en-US" dirty="0"/>
              <a:t> </a:t>
            </a:r>
            <a:r>
              <a:rPr lang="en-US" dirty="0" err="1"/>
              <a:t>laudantium</a:t>
            </a:r>
            <a:r>
              <a:rPr lang="en-US" dirty="0"/>
              <a:t> </a:t>
            </a:r>
            <a:r>
              <a:rPr lang="en-US" dirty="0" err="1"/>
              <a:t>exceptur</a:t>
            </a:r>
            <a:r>
              <a:rPr lang="en-US" dirty="0"/>
              <a:t> </a:t>
            </a:r>
            <a:r>
              <a:rPr lang="en-US" dirty="0" err="1"/>
              <a:t>sint</a:t>
            </a:r>
            <a:r>
              <a:rPr lang="en-US" dirty="0"/>
              <a:t> </a:t>
            </a:r>
          </a:p>
          <a:p>
            <a:pPr lvl="0"/>
            <a:endParaRPr lang="en-US" dirty="0"/>
          </a:p>
        </p:txBody>
      </p:sp>
    </p:spTree>
    <p:extLst>
      <p:ext uri="{BB962C8B-B14F-4D97-AF65-F5344CB8AC3E}">
        <p14:creationId xmlns:p14="http://schemas.microsoft.com/office/powerpoint/2010/main" val="227530326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 (Right) Male_2">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E2C94D-A812-A4C2-FE34-061670735AF9}"/>
              </a:ext>
            </a:extLst>
          </p:cNvPr>
          <p:cNvSpPr>
            <a:spLocks noGrp="1"/>
          </p:cNvSpPr>
          <p:nvPr>
            <p:ph type="title" hasCustomPrompt="1"/>
          </p:nvPr>
        </p:nvSpPr>
        <p:spPr>
          <a:xfrm>
            <a:off x="6662946" y="652758"/>
            <a:ext cx="4519404" cy="1095506"/>
          </a:xfrm>
        </p:spPr>
        <p:txBody>
          <a:bodyPr anchor="b" anchorCtr="0"/>
          <a:lstStyle>
            <a:lvl1pPr marL="0" marR="0" indent="0" algn="l" defTabSz="914400" rtl="0" eaLnBrk="1" fontAlgn="auto" latinLnBrk="0" hangingPunct="1">
              <a:lnSpc>
                <a:spcPct val="90000"/>
              </a:lnSpc>
              <a:spcBef>
                <a:spcPct val="0"/>
              </a:spcBef>
              <a:spcAft>
                <a:spcPts val="0"/>
              </a:spcAft>
              <a:buClrTx/>
              <a:buSzTx/>
              <a:buFontTx/>
              <a:buNone/>
              <a:tabLst/>
              <a:defRPr lang="en-CA" sz="3000" spc="150" baseline="0" smtClean="0">
                <a:solidFill>
                  <a:srgbClr val="00B0F0"/>
                </a:solidFill>
                <a:effectLst/>
                <a:latin typeface="Titillium WebBlack" pitchFamily="2" charset="77"/>
              </a:defRPr>
            </a:lvl1pPr>
          </a:lstStyle>
          <a:p>
            <a:r>
              <a:rPr lang="en-US" dirty="0"/>
              <a:t>This is the SPACE </a:t>
            </a:r>
            <a:br>
              <a:rPr lang="en-US" dirty="0"/>
            </a:br>
            <a:r>
              <a:rPr lang="en-US" dirty="0"/>
              <a:t>FOR A TWO-LINE TITLE.</a:t>
            </a:r>
          </a:p>
        </p:txBody>
      </p:sp>
      <p:sp>
        <p:nvSpPr>
          <p:cNvPr id="3" name="Text Placeholder 6">
            <a:extLst>
              <a:ext uri="{FF2B5EF4-FFF2-40B4-BE49-F238E27FC236}">
                <a16:creationId xmlns:a16="http://schemas.microsoft.com/office/drawing/2014/main" id="{ECA44756-A45B-3EF2-3A1B-52EE92DACAF0}"/>
              </a:ext>
            </a:extLst>
          </p:cNvPr>
          <p:cNvSpPr>
            <a:spLocks noGrp="1"/>
          </p:cNvSpPr>
          <p:nvPr>
            <p:ph type="body" sz="quarter" idx="11" hasCustomPrompt="1"/>
          </p:nvPr>
        </p:nvSpPr>
        <p:spPr>
          <a:xfrm>
            <a:off x="6662946" y="1991323"/>
            <a:ext cx="3658026" cy="587375"/>
          </a:xfrm>
        </p:spPr>
        <p:txBody>
          <a:bodyPr/>
          <a:lstStyle>
            <a:lvl1pPr>
              <a:defRPr>
                <a:solidFill>
                  <a:schemeClr val="tx1">
                    <a:lumMod val="65000"/>
                    <a:lumOff val="35000"/>
                  </a:schemeClr>
                </a:solidFill>
              </a:defRPr>
            </a:lvl1pPr>
          </a:lstStyle>
          <a:p>
            <a:pPr lvl="0"/>
            <a:r>
              <a:rPr lang="en-US" dirty="0"/>
              <a:t>This is the space for an intro paragraph or subheading.</a:t>
            </a:r>
          </a:p>
        </p:txBody>
      </p:sp>
      <p:sp>
        <p:nvSpPr>
          <p:cNvPr id="4" name="Text Placeholder 8">
            <a:extLst>
              <a:ext uri="{FF2B5EF4-FFF2-40B4-BE49-F238E27FC236}">
                <a16:creationId xmlns:a16="http://schemas.microsoft.com/office/drawing/2014/main" id="{52AEF04D-2144-26CE-E224-1D05E4A48D6B}"/>
              </a:ext>
            </a:extLst>
          </p:cNvPr>
          <p:cNvSpPr>
            <a:spLocks noGrp="1"/>
          </p:cNvSpPr>
          <p:nvPr>
            <p:ph type="body" sz="quarter" idx="12" hasCustomPrompt="1"/>
          </p:nvPr>
        </p:nvSpPr>
        <p:spPr>
          <a:xfrm>
            <a:off x="6662946" y="2822221"/>
            <a:ext cx="3056255" cy="2065337"/>
          </a:xfrm>
        </p:spPr>
        <p:txBody>
          <a:bodyPr>
            <a:normAutofit/>
          </a:bodyPr>
          <a:lstStyle>
            <a:lvl1pPr marL="285750" marR="0" indent="-285750" algn="l" defTabSz="914400" rtl="0" eaLnBrk="1" fontAlgn="auto" latinLnBrk="0" hangingPunct="1">
              <a:lnSpc>
                <a:spcPct val="90000"/>
              </a:lnSpc>
              <a:spcBef>
                <a:spcPts val="1000"/>
              </a:spcBef>
              <a:spcAft>
                <a:spcPts val="0"/>
              </a:spcAft>
              <a:buClrTx/>
              <a:buSzTx/>
              <a:buFont typeface="Wingdings" pitchFamily="2" charset="2"/>
              <a:buChar char="§"/>
              <a:tabLst/>
              <a:defRPr sz="1400" b="0" i="0">
                <a:solidFill>
                  <a:schemeClr val="tx1">
                    <a:lumMod val="65000"/>
                    <a:lumOff val="35000"/>
                  </a:schemeClr>
                </a:solidFill>
                <a:latin typeface="Titillium Web" pitchFamily="2" charset="77"/>
              </a:defRPr>
            </a:lvl1pPr>
            <a:lvl2pPr marL="285750" indent="-285750">
              <a:buFont typeface="Arial" panose="020B0604020202020204" pitchFamily="34" charset="0"/>
              <a:buChar char="•"/>
              <a:defRPr sz="1400" b="0" i="0">
                <a:latin typeface="Titillium Web" pitchFamily="2" charset="77"/>
              </a:defRPr>
            </a:lvl2pPr>
            <a:lvl3pPr>
              <a:defRPr sz="1400" b="0" i="0">
                <a:latin typeface="Titillium Web" pitchFamily="2" charset="77"/>
              </a:defRPr>
            </a:lvl3pPr>
            <a:lvl4pPr>
              <a:defRPr sz="1400" b="0" i="0">
                <a:latin typeface="Titillium Web" pitchFamily="2" charset="77"/>
              </a:defRPr>
            </a:lvl4pPr>
            <a:lvl5pPr>
              <a:defRPr sz="1400" b="0" i="0">
                <a:latin typeface="Titillium Web" pitchFamily="2" charset="77"/>
              </a:defRPr>
            </a:lvl5pPr>
          </a:lstStyle>
          <a:p>
            <a:pPr lvl="0"/>
            <a:r>
              <a:rPr lang="en-US" dirty="0" err="1"/>
              <a:t>Exceptur</a:t>
            </a:r>
            <a:r>
              <a:rPr lang="en-US" dirty="0"/>
              <a:t> </a:t>
            </a:r>
            <a:r>
              <a:rPr lang="en-US" dirty="0" err="1"/>
              <a:t>sint</a:t>
            </a:r>
            <a:r>
              <a:rPr lang="en-US" dirty="0"/>
              <a:t> </a:t>
            </a:r>
            <a:r>
              <a:rPr lang="en-US" dirty="0" err="1"/>
              <a:t>occaecat</a:t>
            </a:r>
            <a:r>
              <a:rPr lang="en-US" dirty="0"/>
              <a:t> </a:t>
            </a:r>
            <a:r>
              <a:rPr lang="en-US" dirty="0" err="1"/>
              <a:t>cupidatat</a:t>
            </a:r>
            <a:r>
              <a:rPr lang="en-US" dirty="0"/>
              <a:t> non provident</a:t>
            </a:r>
          </a:p>
          <a:p>
            <a:pPr marL="285750" marR="0" lvl="0" indent="-285750" algn="l" defTabSz="914400" rtl="0" eaLnBrk="1" fontAlgn="auto" latinLnBrk="0" hangingPunct="1">
              <a:lnSpc>
                <a:spcPct val="90000"/>
              </a:lnSpc>
              <a:spcBef>
                <a:spcPts val="1000"/>
              </a:spcBef>
              <a:spcAft>
                <a:spcPts val="0"/>
              </a:spcAft>
              <a:buClrTx/>
              <a:buSzTx/>
              <a:buFont typeface="Wingdings" pitchFamily="2" charset="2"/>
              <a:buChar char="§"/>
              <a:tabLst/>
              <a:defRPr/>
            </a:pPr>
            <a:r>
              <a:rPr lang="en-US" dirty="0" err="1"/>
              <a:t>Exceptur</a:t>
            </a:r>
            <a:r>
              <a:rPr lang="en-US" dirty="0"/>
              <a:t> </a:t>
            </a:r>
            <a:r>
              <a:rPr lang="en-US" dirty="0" err="1"/>
              <a:t>sint</a:t>
            </a:r>
            <a:r>
              <a:rPr lang="en-US" dirty="0"/>
              <a:t> </a:t>
            </a:r>
            <a:r>
              <a:rPr lang="en-US" dirty="0" err="1"/>
              <a:t>occaecat</a:t>
            </a:r>
            <a:r>
              <a:rPr lang="en-US" dirty="0"/>
              <a:t> </a:t>
            </a:r>
            <a:r>
              <a:rPr lang="en-US" dirty="0" err="1"/>
              <a:t>cupidatat</a:t>
            </a:r>
            <a:r>
              <a:rPr lang="en-US" dirty="0"/>
              <a:t> </a:t>
            </a:r>
            <a:br>
              <a:rPr lang="en-US" dirty="0"/>
            </a:br>
            <a:r>
              <a:rPr lang="en-US" dirty="0"/>
              <a:t>non </a:t>
            </a:r>
            <a:r>
              <a:rPr lang="en-US" dirty="0" err="1"/>
              <a:t>proident</a:t>
            </a:r>
            <a:endParaRPr lang="en-US" dirty="0"/>
          </a:p>
          <a:p>
            <a:pPr marL="285750" marR="0" lvl="0" indent="-285750" algn="l" defTabSz="914400" rtl="0" eaLnBrk="1" fontAlgn="auto" latinLnBrk="0" hangingPunct="1">
              <a:lnSpc>
                <a:spcPct val="90000"/>
              </a:lnSpc>
              <a:spcBef>
                <a:spcPts val="1000"/>
              </a:spcBef>
              <a:spcAft>
                <a:spcPts val="0"/>
              </a:spcAft>
              <a:buClrTx/>
              <a:buSzTx/>
              <a:buFont typeface="Wingdings" pitchFamily="2" charset="2"/>
              <a:buChar char="§"/>
              <a:tabLst/>
              <a:defRPr/>
            </a:pPr>
            <a:r>
              <a:rPr lang="en-US" dirty="0" err="1"/>
              <a:t>Exceptur</a:t>
            </a:r>
            <a:r>
              <a:rPr lang="en-US" dirty="0"/>
              <a:t> </a:t>
            </a:r>
            <a:r>
              <a:rPr lang="en-US" dirty="0" err="1"/>
              <a:t>sint</a:t>
            </a:r>
            <a:r>
              <a:rPr lang="en-US" dirty="0"/>
              <a:t> </a:t>
            </a:r>
            <a:r>
              <a:rPr lang="en-US" dirty="0" err="1"/>
              <a:t>occaecat</a:t>
            </a:r>
            <a:r>
              <a:rPr lang="en-US" dirty="0"/>
              <a:t> </a:t>
            </a:r>
            <a:r>
              <a:rPr lang="en-US" dirty="0" err="1"/>
              <a:t>cupidatat</a:t>
            </a:r>
            <a:r>
              <a:rPr lang="en-US" dirty="0"/>
              <a:t> </a:t>
            </a:r>
            <a:br>
              <a:rPr lang="en-US" dirty="0"/>
            </a:br>
            <a:r>
              <a:rPr lang="en-US" dirty="0"/>
              <a:t>non </a:t>
            </a:r>
            <a:r>
              <a:rPr lang="en-US" dirty="0" err="1"/>
              <a:t>proident</a:t>
            </a:r>
            <a:endParaRPr lang="en-US" dirty="0"/>
          </a:p>
          <a:p>
            <a:pPr lvl="0"/>
            <a:endParaRPr lang="en-US" dirty="0"/>
          </a:p>
        </p:txBody>
      </p:sp>
      <p:pic>
        <p:nvPicPr>
          <p:cNvPr id="6" name="Picture 5" descr="Icon&#10;&#10;Description automatically generated">
            <a:extLst>
              <a:ext uri="{FF2B5EF4-FFF2-40B4-BE49-F238E27FC236}">
                <a16:creationId xmlns:a16="http://schemas.microsoft.com/office/drawing/2014/main" id="{FCF50858-5453-2354-9BE7-17004FFA3ABB}"/>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04" y="5845629"/>
            <a:ext cx="1012370" cy="1012370"/>
          </a:xfrm>
          <a:prstGeom prst="rect">
            <a:avLst/>
          </a:prstGeom>
        </p:spPr>
      </p:pic>
      <p:pic>
        <p:nvPicPr>
          <p:cNvPr id="7" name="Picture 6" descr="Icon&#10;&#10;Description automatically generated">
            <a:extLst>
              <a:ext uri="{FF2B5EF4-FFF2-40B4-BE49-F238E27FC236}">
                <a16:creationId xmlns:a16="http://schemas.microsoft.com/office/drawing/2014/main" id="{99F8B3EC-94FB-CF40-7221-6E9F8D2DF6F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0" y="5845629"/>
            <a:ext cx="1012370" cy="1012370"/>
          </a:xfrm>
          <a:prstGeom prst="rect">
            <a:avLst/>
          </a:prstGeom>
        </p:spPr>
      </p:pic>
      <p:pic>
        <p:nvPicPr>
          <p:cNvPr id="8" name="Picture 7" descr="Icon&#10;&#10;Description automatically generated">
            <a:extLst>
              <a:ext uri="{FF2B5EF4-FFF2-40B4-BE49-F238E27FC236}">
                <a16:creationId xmlns:a16="http://schemas.microsoft.com/office/drawing/2014/main" id="{3C659344-EE11-7742-DCD0-212F4E27F30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08" y="5845630"/>
            <a:ext cx="1012370" cy="1012370"/>
          </a:xfrm>
          <a:prstGeom prst="rect">
            <a:avLst/>
          </a:prstGeom>
        </p:spPr>
      </p:pic>
    </p:spTree>
    <p:extLst>
      <p:ext uri="{BB962C8B-B14F-4D97-AF65-F5344CB8AC3E}">
        <p14:creationId xmlns:p14="http://schemas.microsoft.com/office/powerpoint/2010/main" val="359257859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xt (Left) Group">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4358E8DE-4053-537B-C714-D6B3842D9CB1}"/>
              </a:ext>
            </a:extLst>
          </p:cNvPr>
          <p:cNvSpPr>
            <a:spLocks noGrp="1"/>
          </p:cNvSpPr>
          <p:nvPr>
            <p:ph type="title" hasCustomPrompt="1"/>
          </p:nvPr>
        </p:nvSpPr>
        <p:spPr>
          <a:xfrm>
            <a:off x="874713" y="652758"/>
            <a:ext cx="4519404" cy="1095506"/>
          </a:xfrm>
        </p:spPr>
        <p:txBody>
          <a:bodyPr anchor="b" anchorCtr="0"/>
          <a:lstStyle>
            <a:lvl1pPr marL="0" marR="0" indent="0" algn="l" defTabSz="914400" rtl="0" eaLnBrk="1" fontAlgn="auto" latinLnBrk="0" hangingPunct="1">
              <a:lnSpc>
                <a:spcPct val="90000"/>
              </a:lnSpc>
              <a:spcBef>
                <a:spcPct val="0"/>
              </a:spcBef>
              <a:spcAft>
                <a:spcPts val="0"/>
              </a:spcAft>
              <a:buClrTx/>
              <a:buSzTx/>
              <a:buFontTx/>
              <a:buNone/>
              <a:tabLst/>
              <a:defRPr lang="en-CA" sz="3000" spc="150" baseline="0" smtClean="0">
                <a:solidFill>
                  <a:srgbClr val="00B0F0"/>
                </a:solidFill>
                <a:effectLst/>
                <a:latin typeface="Titillium WebBlack" pitchFamily="2" charset="77"/>
              </a:defRPr>
            </a:lvl1pPr>
          </a:lstStyle>
          <a:p>
            <a:r>
              <a:rPr lang="en-US" dirty="0"/>
              <a:t>This is the SPACE </a:t>
            </a:r>
            <a:br>
              <a:rPr lang="en-US" dirty="0"/>
            </a:br>
            <a:r>
              <a:rPr lang="en-US" dirty="0"/>
              <a:t>FOR A TWO-LINE TITLE.</a:t>
            </a:r>
          </a:p>
        </p:txBody>
      </p:sp>
      <p:sp>
        <p:nvSpPr>
          <p:cNvPr id="9" name="Text Placeholder 6">
            <a:extLst>
              <a:ext uri="{FF2B5EF4-FFF2-40B4-BE49-F238E27FC236}">
                <a16:creationId xmlns:a16="http://schemas.microsoft.com/office/drawing/2014/main" id="{0453F667-3799-03C9-5033-0AF329DFC2F2}"/>
              </a:ext>
            </a:extLst>
          </p:cNvPr>
          <p:cNvSpPr>
            <a:spLocks noGrp="1"/>
          </p:cNvSpPr>
          <p:nvPr>
            <p:ph type="body" sz="quarter" idx="11" hasCustomPrompt="1"/>
          </p:nvPr>
        </p:nvSpPr>
        <p:spPr>
          <a:xfrm>
            <a:off x="874713" y="1991323"/>
            <a:ext cx="3658026" cy="587375"/>
          </a:xfrm>
        </p:spPr>
        <p:txBody>
          <a:bodyPr/>
          <a:lstStyle>
            <a:lvl1pPr>
              <a:defRPr>
                <a:solidFill>
                  <a:schemeClr val="tx1">
                    <a:lumMod val="65000"/>
                    <a:lumOff val="35000"/>
                  </a:schemeClr>
                </a:solidFill>
              </a:defRPr>
            </a:lvl1pPr>
          </a:lstStyle>
          <a:p>
            <a:pPr lvl="0"/>
            <a:r>
              <a:rPr lang="en-US" dirty="0"/>
              <a:t>This is the space for an intro paragraph or subheading.</a:t>
            </a:r>
          </a:p>
        </p:txBody>
      </p:sp>
      <p:sp>
        <p:nvSpPr>
          <p:cNvPr id="10" name="Text Placeholder 8">
            <a:extLst>
              <a:ext uri="{FF2B5EF4-FFF2-40B4-BE49-F238E27FC236}">
                <a16:creationId xmlns:a16="http://schemas.microsoft.com/office/drawing/2014/main" id="{BC082BA0-087C-B1ED-E859-265B5CC66AB7}"/>
              </a:ext>
            </a:extLst>
          </p:cNvPr>
          <p:cNvSpPr>
            <a:spLocks noGrp="1"/>
          </p:cNvSpPr>
          <p:nvPr>
            <p:ph type="body" sz="quarter" idx="12" hasCustomPrompt="1"/>
          </p:nvPr>
        </p:nvSpPr>
        <p:spPr>
          <a:xfrm>
            <a:off x="874713" y="2822221"/>
            <a:ext cx="3056255" cy="2065337"/>
          </a:xfrm>
        </p:spPr>
        <p:txBody>
          <a:bodyPr>
            <a:normAutofit/>
          </a:bodyPr>
          <a:lstStyle>
            <a:lvl1pPr marL="285750" marR="0" indent="-285750" algn="l" defTabSz="914400" rtl="0" eaLnBrk="1" fontAlgn="auto" latinLnBrk="0" hangingPunct="1">
              <a:lnSpc>
                <a:spcPct val="90000"/>
              </a:lnSpc>
              <a:spcBef>
                <a:spcPts val="1000"/>
              </a:spcBef>
              <a:spcAft>
                <a:spcPts val="0"/>
              </a:spcAft>
              <a:buClrTx/>
              <a:buSzTx/>
              <a:buFont typeface="Wingdings" pitchFamily="2" charset="2"/>
              <a:buChar char="§"/>
              <a:tabLst/>
              <a:defRPr sz="1400" b="0" i="0">
                <a:solidFill>
                  <a:schemeClr val="tx1">
                    <a:lumMod val="65000"/>
                    <a:lumOff val="35000"/>
                  </a:schemeClr>
                </a:solidFill>
                <a:latin typeface="Titillium Web" pitchFamily="2" charset="77"/>
              </a:defRPr>
            </a:lvl1pPr>
            <a:lvl2pPr marL="285750" indent="-285750">
              <a:buFont typeface="Arial" panose="020B0604020202020204" pitchFamily="34" charset="0"/>
              <a:buChar char="•"/>
              <a:defRPr sz="1400" b="0" i="0">
                <a:latin typeface="Titillium Web" pitchFamily="2" charset="77"/>
              </a:defRPr>
            </a:lvl2pPr>
            <a:lvl3pPr>
              <a:defRPr sz="1400" b="0" i="0">
                <a:latin typeface="Titillium Web" pitchFamily="2" charset="77"/>
              </a:defRPr>
            </a:lvl3pPr>
            <a:lvl4pPr>
              <a:defRPr sz="1400" b="0" i="0">
                <a:latin typeface="Titillium Web" pitchFamily="2" charset="77"/>
              </a:defRPr>
            </a:lvl4pPr>
            <a:lvl5pPr>
              <a:defRPr sz="1400" b="0" i="0">
                <a:latin typeface="Titillium Web" pitchFamily="2" charset="77"/>
              </a:defRPr>
            </a:lvl5pPr>
          </a:lstStyle>
          <a:p>
            <a:pPr lvl="0"/>
            <a:r>
              <a:rPr lang="en-US" dirty="0" err="1"/>
              <a:t>Exceptur</a:t>
            </a:r>
            <a:r>
              <a:rPr lang="en-US" dirty="0"/>
              <a:t> </a:t>
            </a:r>
            <a:r>
              <a:rPr lang="en-US" dirty="0" err="1"/>
              <a:t>sint</a:t>
            </a:r>
            <a:r>
              <a:rPr lang="en-US" dirty="0"/>
              <a:t> </a:t>
            </a:r>
            <a:r>
              <a:rPr lang="en-US" dirty="0" err="1"/>
              <a:t>occaecat</a:t>
            </a:r>
            <a:r>
              <a:rPr lang="en-US" dirty="0"/>
              <a:t> </a:t>
            </a:r>
            <a:r>
              <a:rPr lang="en-US" dirty="0" err="1"/>
              <a:t>cupidatat</a:t>
            </a:r>
            <a:r>
              <a:rPr lang="en-US" dirty="0"/>
              <a:t> non provident</a:t>
            </a:r>
          </a:p>
          <a:p>
            <a:pPr marL="285750" marR="0" lvl="0" indent="-285750" algn="l" defTabSz="914400" rtl="0" eaLnBrk="1" fontAlgn="auto" latinLnBrk="0" hangingPunct="1">
              <a:lnSpc>
                <a:spcPct val="90000"/>
              </a:lnSpc>
              <a:spcBef>
                <a:spcPts val="1000"/>
              </a:spcBef>
              <a:spcAft>
                <a:spcPts val="0"/>
              </a:spcAft>
              <a:buClrTx/>
              <a:buSzTx/>
              <a:buFont typeface="Wingdings" pitchFamily="2" charset="2"/>
              <a:buChar char="§"/>
              <a:tabLst/>
              <a:defRPr/>
            </a:pPr>
            <a:r>
              <a:rPr lang="en-US" dirty="0" err="1"/>
              <a:t>Exceptur</a:t>
            </a:r>
            <a:r>
              <a:rPr lang="en-US" dirty="0"/>
              <a:t> </a:t>
            </a:r>
            <a:r>
              <a:rPr lang="en-US" dirty="0" err="1"/>
              <a:t>sint</a:t>
            </a:r>
            <a:r>
              <a:rPr lang="en-US" dirty="0"/>
              <a:t> </a:t>
            </a:r>
            <a:r>
              <a:rPr lang="en-US" dirty="0" err="1"/>
              <a:t>occaecat</a:t>
            </a:r>
            <a:r>
              <a:rPr lang="en-US" dirty="0"/>
              <a:t> </a:t>
            </a:r>
            <a:r>
              <a:rPr lang="en-US" dirty="0" err="1"/>
              <a:t>cupidatat</a:t>
            </a:r>
            <a:r>
              <a:rPr lang="en-US" dirty="0"/>
              <a:t> </a:t>
            </a:r>
            <a:br>
              <a:rPr lang="en-US" dirty="0"/>
            </a:br>
            <a:r>
              <a:rPr lang="en-US" dirty="0"/>
              <a:t>non </a:t>
            </a:r>
            <a:r>
              <a:rPr lang="en-US" dirty="0" err="1"/>
              <a:t>proident</a:t>
            </a:r>
            <a:endParaRPr lang="en-US" dirty="0"/>
          </a:p>
          <a:p>
            <a:pPr marL="285750" marR="0" lvl="0" indent="-285750" algn="l" defTabSz="914400" rtl="0" eaLnBrk="1" fontAlgn="auto" latinLnBrk="0" hangingPunct="1">
              <a:lnSpc>
                <a:spcPct val="90000"/>
              </a:lnSpc>
              <a:spcBef>
                <a:spcPts val="1000"/>
              </a:spcBef>
              <a:spcAft>
                <a:spcPts val="0"/>
              </a:spcAft>
              <a:buClrTx/>
              <a:buSzTx/>
              <a:buFont typeface="Wingdings" pitchFamily="2" charset="2"/>
              <a:buChar char="§"/>
              <a:tabLst/>
              <a:defRPr/>
            </a:pPr>
            <a:r>
              <a:rPr lang="en-US" dirty="0" err="1"/>
              <a:t>Exceptur</a:t>
            </a:r>
            <a:r>
              <a:rPr lang="en-US" dirty="0"/>
              <a:t> </a:t>
            </a:r>
            <a:r>
              <a:rPr lang="en-US" dirty="0" err="1"/>
              <a:t>sint</a:t>
            </a:r>
            <a:r>
              <a:rPr lang="en-US" dirty="0"/>
              <a:t> </a:t>
            </a:r>
            <a:r>
              <a:rPr lang="en-US" dirty="0" err="1"/>
              <a:t>occaecat</a:t>
            </a:r>
            <a:r>
              <a:rPr lang="en-US" dirty="0"/>
              <a:t> </a:t>
            </a:r>
            <a:r>
              <a:rPr lang="en-US" dirty="0" err="1"/>
              <a:t>cupidatat</a:t>
            </a:r>
            <a:r>
              <a:rPr lang="en-US" dirty="0"/>
              <a:t> </a:t>
            </a:r>
            <a:br>
              <a:rPr lang="en-US" dirty="0"/>
            </a:br>
            <a:r>
              <a:rPr lang="en-US" dirty="0"/>
              <a:t>non </a:t>
            </a:r>
            <a:r>
              <a:rPr lang="en-US" dirty="0" err="1"/>
              <a:t>proident</a:t>
            </a:r>
            <a:endParaRPr lang="en-US" dirty="0"/>
          </a:p>
          <a:p>
            <a:pPr lvl="0"/>
            <a:endParaRPr lang="en-US" dirty="0"/>
          </a:p>
        </p:txBody>
      </p:sp>
      <p:pic>
        <p:nvPicPr>
          <p:cNvPr id="3" name="Picture 2" descr="Icon&#10;&#10;Description automatically generated">
            <a:extLst>
              <a:ext uri="{FF2B5EF4-FFF2-40B4-BE49-F238E27FC236}">
                <a16:creationId xmlns:a16="http://schemas.microsoft.com/office/drawing/2014/main" id="{BE40D37E-2249-D207-6B85-3CA1AF8C9C84}"/>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1205858" y="5845631"/>
            <a:ext cx="986141" cy="1012369"/>
          </a:xfrm>
          <a:prstGeom prst="rect">
            <a:avLst/>
          </a:prstGeom>
        </p:spPr>
      </p:pic>
      <p:pic>
        <p:nvPicPr>
          <p:cNvPr id="2" name="Picture 1" descr="Icon&#10;&#10;Description automatically generated">
            <a:extLst>
              <a:ext uri="{FF2B5EF4-FFF2-40B4-BE49-F238E27FC236}">
                <a16:creationId xmlns:a16="http://schemas.microsoft.com/office/drawing/2014/main" id="{2FD1D4D9-EA57-37AE-3549-4B8369A2AC7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1205859" y="5845631"/>
            <a:ext cx="986141" cy="1012369"/>
          </a:xfrm>
          <a:prstGeom prst="rect">
            <a:avLst/>
          </a:prstGeom>
        </p:spPr>
      </p:pic>
      <p:pic>
        <p:nvPicPr>
          <p:cNvPr id="4" name="Picture 3" descr="Icon&#10;&#10;Description automatically generated">
            <a:extLst>
              <a:ext uri="{FF2B5EF4-FFF2-40B4-BE49-F238E27FC236}">
                <a16:creationId xmlns:a16="http://schemas.microsoft.com/office/drawing/2014/main" id="{18130B08-1A9F-8D45-B726-A925108E9BE2}"/>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1205859" y="5845631"/>
            <a:ext cx="986141" cy="1012369"/>
          </a:xfrm>
          <a:prstGeom prst="rect">
            <a:avLst/>
          </a:prstGeom>
        </p:spPr>
      </p:pic>
    </p:spTree>
    <p:extLst>
      <p:ext uri="{BB962C8B-B14F-4D97-AF65-F5344CB8AC3E}">
        <p14:creationId xmlns:p14="http://schemas.microsoft.com/office/powerpoint/2010/main" val="4036275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Title Pag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881CC68-177A-E751-FA37-621DDBC228A1}"/>
              </a:ext>
            </a:extLst>
          </p:cNvPr>
          <p:cNvSpPr>
            <a:spLocks noGrp="1"/>
          </p:cNvSpPr>
          <p:nvPr>
            <p:ph type="title" hasCustomPrompt="1"/>
          </p:nvPr>
        </p:nvSpPr>
        <p:spPr>
          <a:xfrm>
            <a:off x="874712" y="1366552"/>
            <a:ext cx="7430191" cy="1658916"/>
          </a:xfrm>
          <a:prstGeom prst="rect">
            <a:avLst/>
          </a:prstGeom>
        </p:spPr>
        <p:txBody>
          <a:bodyPr wrap="square" tIns="0" bIns="0" anchor="b" anchorCtr="0">
            <a:spAutoFit/>
          </a:bodyPr>
          <a:lstStyle>
            <a:lvl1pPr>
              <a:lnSpc>
                <a:spcPct val="80000"/>
              </a:lnSpc>
              <a:defRPr sz="4400" b="1" i="0" spc="150" baseline="0">
                <a:solidFill>
                  <a:schemeClr val="tx1">
                    <a:lumMod val="65000"/>
                    <a:lumOff val="35000"/>
                  </a:schemeClr>
                </a:solidFill>
                <a:latin typeface="Titillium WebBlack" pitchFamily="2" charset="77"/>
              </a:defRPr>
            </a:lvl1pPr>
          </a:lstStyle>
          <a:p>
            <a:r>
              <a:rPr lang="en-US" dirty="0"/>
              <a:t>This is the space </a:t>
            </a:r>
            <a:br>
              <a:rPr lang="en-US" dirty="0"/>
            </a:br>
            <a:r>
              <a:rPr lang="en-US" dirty="0"/>
              <a:t>for THE MAIN </a:t>
            </a:r>
            <a:br>
              <a:rPr lang="en-US" dirty="0"/>
            </a:br>
            <a:r>
              <a:rPr lang="en-US" dirty="0"/>
              <a:t>PRESENTATION TITLE.</a:t>
            </a:r>
          </a:p>
        </p:txBody>
      </p:sp>
      <p:sp>
        <p:nvSpPr>
          <p:cNvPr id="4" name="Text Placeholder 8">
            <a:extLst>
              <a:ext uri="{FF2B5EF4-FFF2-40B4-BE49-F238E27FC236}">
                <a16:creationId xmlns:a16="http://schemas.microsoft.com/office/drawing/2014/main" id="{98D19005-0BDB-C8D9-6127-5EC46DCEFD21}"/>
              </a:ext>
            </a:extLst>
          </p:cNvPr>
          <p:cNvSpPr>
            <a:spLocks noGrp="1"/>
          </p:cNvSpPr>
          <p:nvPr>
            <p:ph type="body" sz="quarter" idx="10" hasCustomPrompt="1"/>
          </p:nvPr>
        </p:nvSpPr>
        <p:spPr>
          <a:xfrm>
            <a:off x="874713" y="3235428"/>
            <a:ext cx="4590172" cy="1065930"/>
          </a:xfrm>
        </p:spPr>
        <p:txBody>
          <a:bodyPr tIns="0" rIns="90000">
            <a:noAutofit/>
          </a:bodyPr>
          <a:lstStyle>
            <a:lvl1pPr marL="0" indent="0">
              <a:buNone/>
              <a:defRPr lang="en-CA" sz="2000" b="1" i="0" kern="1300" spc="0" baseline="0" smtClean="0">
                <a:solidFill>
                  <a:schemeClr val="tx1">
                    <a:lumMod val="65000"/>
                    <a:lumOff val="35000"/>
                  </a:schemeClr>
                </a:solidFill>
                <a:effectLst/>
                <a:latin typeface="Titillium Web SemiBold" pitchFamily="2" charset="77"/>
              </a:defRPr>
            </a:lvl1pPr>
            <a:lvl2pPr marL="457200" indent="0">
              <a:buNone/>
              <a:defRPr sz="2000" b="1" i="0">
                <a:solidFill>
                  <a:schemeClr val="bg1"/>
                </a:solidFill>
                <a:latin typeface="Titillium Web" pitchFamily="2" charset="77"/>
              </a:defRPr>
            </a:lvl2pPr>
            <a:lvl3pPr marL="914400" indent="0">
              <a:buNone/>
              <a:defRPr sz="2000" b="1" i="0">
                <a:solidFill>
                  <a:schemeClr val="bg1"/>
                </a:solidFill>
                <a:latin typeface="Titillium Web" pitchFamily="2" charset="77"/>
              </a:defRPr>
            </a:lvl3pPr>
            <a:lvl4pPr marL="1371600" indent="0">
              <a:buNone/>
              <a:defRPr sz="2000" b="1" i="0">
                <a:solidFill>
                  <a:schemeClr val="bg1"/>
                </a:solidFill>
                <a:latin typeface="Titillium Web" pitchFamily="2" charset="77"/>
              </a:defRPr>
            </a:lvl4pPr>
            <a:lvl5pPr marL="1828800" indent="0">
              <a:buNone/>
              <a:defRPr sz="2000" b="1" i="0">
                <a:solidFill>
                  <a:schemeClr val="bg1"/>
                </a:solidFill>
                <a:latin typeface="Titillium Web" pitchFamily="2" charset="77"/>
              </a:defRPr>
            </a:lvl5pPr>
          </a:lstStyle>
          <a:p>
            <a:pPr lvl="0"/>
            <a:r>
              <a:rPr lang="en-US" dirty="0"/>
              <a:t>Optional subtitle goes here.</a:t>
            </a:r>
          </a:p>
        </p:txBody>
      </p:sp>
    </p:spTree>
    <p:extLst>
      <p:ext uri="{BB962C8B-B14F-4D97-AF65-F5344CB8AC3E}">
        <p14:creationId xmlns:p14="http://schemas.microsoft.com/office/powerpoint/2010/main" val="282657854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551"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tent (Top Pixels)">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4ED990EC-0B88-654D-9190-34C839325F5B}"/>
              </a:ext>
            </a:extLst>
          </p:cNvPr>
          <p:cNvSpPr>
            <a:spLocks noGrp="1"/>
          </p:cNvSpPr>
          <p:nvPr>
            <p:ph type="title" hasCustomPrompt="1"/>
          </p:nvPr>
        </p:nvSpPr>
        <p:spPr>
          <a:xfrm>
            <a:off x="874712" y="1727850"/>
            <a:ext cx="8612187" cy="1095506"/>
          </a:xfrm>
        </p:spPr>
        <p:txBody>
          <a:bodyPr anchor="b" anchorCtr="0"/>
          <a:lstStyle>
            <a:lvl1pPr marL="0" marR="0" indent="0" algn="l" defTabSz="914400" rtl="0" eaLnBrk="1" fontAlgn="auto" latinLnBrk="0" hangingPunct="1">
              <a:lnSpc>
                <a:spcPct val="90000"/>
              </a:lnSpc>
              <a:spcBef>
                <a:spcPct val="0"/>
              </a:spcBef>
              <a:spcAft>
                <a:spcPts val="0"/>
              </a:spcAft>
              <a:buClrTx/>
              <a:buSzTx/>
              <a:buFontTx/>
              <a:buNone/>
              <a:tabLst/>
              <a:defRPr lang="en-CA" sz="3000" spc="150" baseline="0" smtClean="0">
                <a:solidFill>
                  <a:srgbClr val="00B0F0"/>
                </a:solidFill>
                <a:effectLst/>
                <a:latin typeface="Titillium WebBlack" pitchFamily="2" charset="77"/>
              </a:defRPr>
            </a:lvl1pPr>
          </a:lstStyle>
          <a:p>
            <a:r>
              <a:rPr lang="en-US" dirty="0"/>
              <a:t>MAIN TITLE GOES HERE.</a:t>
            </a:r>
            <a:br>
              <a:rPr lang="en-US" dirty="0"/>
            </a:br>
            <a:r>
              <a:rPr lang="en-US" dirty="0"/>
              <a:t>THERE IS SPACE FOR TWO LINES.</a:t>
            </a:r>
          </a:p>
        </p:txBody>
      </p:sp>
      <p:sp>
        <p:nvSpPr>
          <p:cNvPr id="7" name="Text Placeholder 6">
            <a:extLst>
              <a:ext uri="{FF2B5EF4-FFF2-40B4-BE49-F238E27FC236}">
                <a16:creationId xmlns:a16="http://schemas.microsoft.com/office/drawing/2014/main" id="{F0403399-7B2A-A043-9619-D7099E78768D}"/>
              </a:ext>
            </a:extLst>
          </p:cNvPr>
          <p:cNvSpPr>
            <a:spLocks noGrp="1"/>
          </p:cNvSpPr>
          <p:nvPr>
            <p:ph type="body" sz="quarter" idx="11" hasCustomPrompt="1"/>
          </p:nvPr>
        </p:nvSpPr>
        <p:spPr>
          <a:xfrm>
            <a:off x="874712" y="3054192"/>
            <a:ext cx="6726237" cy="372110"/>
          </a:xfrm>
        </p:spPr>
        <p:txBody>
          <a:bodyPr/>
          <a:lstStyle>
            <a:lvl1pPr>
              <a:defRPr>
                <a:solidFill>
                  <a:schemeClr val="tx1">
                    <a:lumMod val="65000"/>
                    <a:lumOff val="35000"/>
                  </a:schemeClr>
                </a:solidFill>
              </a:defRPr>
            </a:lvl1pPr>
          </a:lstStyle>
          <a:p>
            <a:pPr lvl="0"/>
            <a:r>
              <a:rPr lang="en-US" dirty="0"/>
              <a:t>This is the space for an intro line or subheading:</a:t>
            </a:r>
          </a:p>
        </p:txBody>
      </p:sp>
      <p:sp>
        <p:nvSpPr>
          <p:cNvPr id="9" name="Text Placeholder 8">
            <a:extLst>
              <a:ext uri="{FF2B5EF4-FFF2-40B4-BE49-F238E27FC236}">
                <a16:creationId xmlns:a16="http://schemas.microsoft.com/office/drawing/2014/main" id="{DEFCC7A8-2995-F349-9A8E-FD1477F467A9}"/>
              </a:ext>
            </a:extLst>
          </p:cNvPr>
          <p:cNvSpPr>
            <a:spLocks noGrp="1"/>
          </p:cNvSpPr>
          <p:nvPr>
            <p:ph type="body" sz="quarter" idx="12" hasCustomPrompt="1"/>
          </p:nvPr>
        </p:nvSpPr>
        <p:spPr>
          <a:xfrm>
            <a:off x="874713" y="3657600"/>
            <a:ext cx="4840287" cy="2603500"/>
          </a:xfrm>
        </p:spPr>
        <p:txBody>
          <a:bodyPr>
            <a:normAutofit/>
          </a:bodyPr>
          <a:lstStyle>
            <a:lvl1pPr marL="285750" marR="0" indent="-285750" algn="l" defTabSz="914400" rtl="0" eaLnBrk="1" fontAlgn="auto" latinLnBrk="0" hangingPunct="1">
              <a:lnSpc>
                <a:spcPct val="90000"/>
              </a:lnSpc>
              <a:spcBef>
                <a:spcPts val="1000"/>
              </a:spcBef>
              <a:spcAft>
                <a:spcPts val="0"/>
              </a:spcAft>
              <a:buClrTx/>
              <a:buSzTx/>
              <a:buFont typeface="Wingdings" pitchFamily="2" charset="2"/>
              <a:buChar char="§"/>
              <a:tabLst/>
              <a:defRPr sz="1400" b="0" i="0">
                <a:solidFill>
                  <a:schemeClr val="tx1">
                    <a:lumMod val="65000"/>
                    <a:lumOff val="35000"/>
                  </a:schemeClr>
                </a:solidFill>
                <a:latin typeface="Titillium Web" pitchFamily="2" charset="77"/>
              </a:defRPr>
            </a:lvl1pPr>
            <a:lvl2pPr marL="285750" indent="-285750">
              <a:buFont typeface="Arial" panose="020B0604020202020204" pitchFamily="34" charset="0"/>
              <a:buChar char="•"/>
              <a:defRPr sz="1400" b="0" i="0">
                <a:latin typeface="Titillium Web" pitchFamily="2" charset="77"/>
              </a:defRPr>
            </a:lvl2pPr>
            <a:lvl3pPr>
              <a:defRPr sz="1400" b="0" i="0">
                <a:latin typeface="Titillium Web" pitchFamily="2" charset="77"/>
              </a:defRPr>
            </a:lvl3pPr>
            <a:lvl4pPr>
              <a:defRPr sz="1400" b="0" i="0">
                <a:latin typeface="Titillium Web" pitchFamily="2" charset="77"/>
              </a:defRPr>
            </a:lvl4pPr>
            <a:lvl5pPr>
              <a:defRPr sz="1400" b="0" i="0">
                <a:latin typeface="Titillium Web" pitchFamily="2" charset="77"/>
              </a:defRPr>
            </a:lvl5pPr>
          </a:lstStyle>
          <a:p>
            <a:pPr lvl="0"/>
            <a:r>
              <a:rPr lang="en-CA" b="0" i="0" dirty="0">
                <a:solidFill>
                  <a:srgbClr val="000000"/>
                </a:solidFill>
                <a:effectLst/>
                <a:latin typeface="Open Sans" panose="020B0606030504020204" pitchFamily="34" charset="0"/>
              </a:rPr>
              <a:t>Sed </a:t>
            </a:r>
            <a:r>
              <a:rPr lang="en-CA" b="0" i="0" dirty="0" err="1">
                <a:solidFill>
                  <a:srgbClr val="000000"/>
                </a:solidFill>
                <a:effectLst/>
                <a:latin typeface="Open Sans" panose="020B0606030504020204" pitchFamily="34" charset="0"/>
              </a:rPr>
              <a:t>ut</a:t>
            </a:r>
            <a:r>
              <a:rPr lang="en-CA" b="0" i="0" dirty="0">
                <a:solidFill>
                  <a:srgbClr val="000000"/>
                </a:solidFill>
                <a:effectLst/>
                <a:latin typeface="Open Sans" panose="020B0606030504020204" pitchFamily="34" charset="0"/>
              </a:rPr>
              <a:t> </a:t>
            </a:r>
            <a:r>
              <a:rPr lang="en-CA" b="0" i="0" dirty="0" err="1">
                <a:solidFill>
                  <a:srgbClr val="000000"/>
                </a:solidFill>
                <a:effectLst/>
                <a:latin typeface="Open Sans" panose="020B0606030504020204" pitchFamily="34" charset="0"/>
              </a:rPr>
              <a:t>perspiciatis</a:t>
            </a:r>
            <a:r>
              <a:rPr lang="en-CA" b="0" i="0" dirty="0">
                <a:solidFill>
                  <a:srgbClr val="000000"/>
                </a:solidFill>
                <a:effectLst/>
                <a:latin typeface="Open Sans" panose="020B0606030504020204" pitchFamily="34" charset="0"/>
              </a:rPr>
              <a:t> </a:t>
            </a:r>
            <a:r>
              <a:rPr lang="en-CA" b="0" i="0" dirty="0" err="1">
                <a:solidFill>
                  <a:srgbClr val="000000"/>
                </a:solidFill>
                <a:effectLst/>
                <a:latin typeface="Open Sans" panose="020B0606030504020204" pitchFamily="34" charset="0"/>
              </a:rPr>
              <a:t>unde</a:t>
            </a:r>
            <a:r>
              <a:rPr lang="en-CA" b="0" i="0" dirty="0">
                <a:solidFill>
                  <a:srgbClr val="000000"/>
                </a:solidFill>
                <a:effectLst/>
                <a:latin typeface="Open Sans" panose="020B0606030504020204" pitchFamily="34" charset="0"/>
              </a:rPr>
              <a:t> </a:t>
            </a:r>
            <a:r>
              <a:rPr lang="en-CA" b="0" i="0" dirty="0" err="1">
                <a:solidFill>
                  <a:srgbClr val="000000"/>
                </a:solidFill>
                <a:effectLst/>
                <a:latin typeface="Open Sans" panose="020B0606030504020204" pitchFamily="34" charset="0"/>
              </a:rPr>
              <a:t>omnis</a:t>
            </a:r>
            <a:r>
              <a:rPr lang="en-CA" b="0" i="0" dirty="0">
                <a:solidFill>
                  <a:srgbClr val="000000"/>
                </a:solidFill>
                <a:effectLst/>
                <a:latin typeface="Open Sans" panose="020B0606030504020204" pitchFamily="34" charset="0"/>
              </a:rPr>
              <a:t> </a:t>
            </a:r>
            <a:r>
              <a:rPr lang="en-CA" b="0" i="0" dirty="0" err="1">
                <a:solidFill>
                  <a:srgbClr val="000000"/>
                </a:solidFill>
                <a:effectLst/>
                <a:latin typeface="Open Sans" panose="020B0606030504020204" pitchFamily="34" charset="0"/>
              </a:rPr>
              <a:t>iste</a:t>
            </a:r>
            <a:r>
              <a:rPr lang="en-CA" b="0" i="0" dirty="0">
                <a:solidFill>
                  <a:srgbClr val="000000"/>
                </a:solidFill>
                <a:effectLst/>
                <a:latin typeface="Open Sans" panose="020B0606030504020204" pitchFamily="34" charset="0"/>
              </a:rPr>
              <a:t> </a:t>
            </a:r>
            <a:r>
              <a:rPr lang="en-CA" b="0" i="0" dirty="0" err="1">
                <a:solidFill>
                  <a:srgbClr val="000000"/>
                </a:solidFill>
                <a:effectLst/>
                <a:latin typeface="Open Sans" panose="020B0606030504020204" pitchFamily="34" charset="0"/>
              </a:rPr>
              <a:t>natus</a:t>
            </a:r>
            <a:r>
              <a:rPr lang="en-CA" b="0" i="0" dirty="0">
                <a:solidFill>
                  <a:srgbClr val="000000"/>
                </a:solidFill>
                <a:effectLst/>
                <a:latin typeface="Open Sans" panose="020B0606030504020204" pitchFamily="34" charset="0"/>
              </a:rPr>
              <a:t> error sit </a:t>
            </a:r>
            <a:r>
              <a:rPr lang="en-CA" b="0" i="0" dirty="0" err="1">
                <a:solidFill>
                  <a:srgbClr val="000000"/>
                </a:solidFill>
                <a:effectLst/>
                <a:latin typeface="Open Sans" panose="020B0606030504020204" pitchFamily="34" charset="0"/>
              </a:rPr>
              <a:t>voluptatem</a:t>
            </a:r>
            <a:r>
              <a:rPr lang="en-CA" b="0" i="0" dirty="0">
                <a:solidFill>
                  <a:srgbClr val="000000"/>
                </a:solidFill>
                <a:effectLst/>
                <a:latin typeface="Open Sans" panose="020B0606030504020204" pitchFamily="34" charset="0"/>
              </a:rPr>
              <a:t> </a:t>
            </a:r>
            <a:r>
              <a:rPr lang="en-CA" b="0" i="0" dirty="0" err="1">
                <a:solidFill>
                  <a:srgbClr val="000000"/>
                </a:solidFill>
                <a:effectLst/>
                <a:latin typeface="Open Sans" panose="020B0606030504020204" pitchFamily="34" charset="0"/>
              </a:rPr>
              <a:t>accusantium</a:t>
            </a:r>
            <a:r>
              <a:rPr lang="en-CA" b="0" i="0" dirty="0">
                <a:solidFill>
                  <a:srgbClr val="000000"/>
                </a:solidFill>
                <a:effectLst/>
                <a:latin typeface="Open Sans" panose="020B0606030504020204" pitchFamily="34" charset="0"/>
              </a:rPr>
              <a:t> </a:t>
            </a:r>
            <a:r>
              <a:rPr lang="en-CA" b="0" i="0" dirty="0" err="1">
                <a:solidFill>
                  <a:srgbClr val="000000"/>
                </a:solidFill>
                <a:effectLst/>
                <a:latin typeface="Open Sans" panose="020B0606030504020204" pitchFamily="34" charset="0"/>
              </a:rPr>
              <a:t>doloremque</a:t>
            </a:r>
            <a:r>
              <a:rPr lang="en-CA" b="0" i="0" dirty="0">
                <a:solidFill>
                  <a:srgbClr val="000000"/>
                </a:solidFill>
                <a:effectLst/>
                <a:latin typeface="Open Sans" panose="020B0606030504020204" pitchFamily="34" charset="0"/>
              </a:rPr>
              <a:t> </a:t>
            </a:r>
            <a:r>
              <a:rPr lang="en-CA" b="0" i="0" dirty="0" err="1">
                <a:solidFill>
                  <a:srgbClr val="000000"/>
                </a:solidFill>
                <a:effectLst/>
                <a:latin typeface="Open Sans" panose="020B0606030504020204" pitchFamily="34" charset="0"/>
              </a:rPr>
              <a:t>laudantium</a:t>
            </a:r>
            <a:endParaRPr lang="en-CA" b="0" i="0" dirty="0">
              <a:solidFill>
                <a:srgbClr val="000000"/>
              </a:solidFill>
              <a:effectLst/>
              <a:latin typeface="Open Sans" panose="020B0606030504020204" pitchFamily="34" charset="0"/>
            </a:endParaRPr>
          </a:p>
          <a:p>
            <a:pPr lvl="0"/>
            <a:r>
              <a:rPr lang="en-CA" b="0" i="0" dirty="0">
                <a:solidFill>
                  <a:srgbClr val="000000"/>
                </a:solidFill>
                <a:effectLst/>
                <a:latin typeface="Open Sans" panose="020B0606030504020204" pitchFamily="34" charset="0"/>
              </a:rPr>
              <a:t>Sed </a:t>
            </a:r>
            <a:r>
              <a:rPr lang="en-CA" b="0" i="0" dirty="0" err="1">
                <a:solidFill>
                  <a:srgbClr val="000000"/>
                </a:solidFill>
                <a:effectLst/>
                <a:latin typeface="Open Sans" panose="020B0606030504020204" pitchFamily="34" charset="0"/>
              </a:rPr>
              <a:t>ut</a:t>
            </a:r>
            <a:r>
              <a:rPr lang="en-CA" b="0" i="0" dirty="0">
                <a:solidFill>
                  <a:srgbClr val="000000"/>
                </a:solidFill>
                <a:effectLst/>
                <a:latin typeface="Open Sans" panose="020B0606030504020204" pitchFamily="34" charset="0"/>
              </a:rPr>
              <a:t> </a:t>
            </a:r>
            <a:r>
              <a:rPr lang="en-CA" b="0" i="0" dirty="0" err="1">
                <a:solidFill>
                  <a:srgbClr val="000000"/>
                </a:solidFill>
                <a:effectLst/>
                <a:latin typeface="Open Sans" panose="020B0606030504020204" pitchFamily="34" charset="0"/>
              </a:rPr>
              <a:t>perspiciatis</a:t>
            </a:r>
            <a:r>
              <a:rPr lang="en-CA" b="0" i="0" dirty="0">
                <a:solidFill>
                  <a:srgbClr val="000000"/>
                </a:solidFill>
                <a:effectLst/>
                <a:latin typeface="Open Sans" panose="020B0606030504020204" pitchFamily="34" charset="0"/>
              </a:rPr>
              <a:t> </a:t>
            </a:r>
            <a:r>
              <a:rPr lang="en-CA" b="0" i="0" dirty="0" err="1">
                <a:solidFill>
                  <a:srgbClr val="000000"/>
                </a:solidFill>
                <a:effectLst/>
                <a:latin typeface="Open Sans" panose="020B0606030504020204" pitchFamily="34" charset="0"/>
              </a:rPr>
              <a:t>unde</a:t>
            </a:r>
            <a:r>
              <a:rPr lang="en-CA" b="0" i="0" dirty="0">
                <a:solidFill>
                  <a:srgbClr val="000000"/>
                </a:solidFill>
                <a:effectLst/>
                <a:latin typeface="Open Sans" panose="020B0606030504020204" pitchFamily="34" charset="0"/>
              </a:rPr>
              <a:t> </a:t>
            </a:r>
            <a:r>
              <a:rPr lang="en-CA" b="0" i="0" dirty="0" err="1">
                <a:solidFill>
                  <a:srgbClr val="000000"/>
                </a:solidFill>
                <a:effectLst/>
                <a:latin typeface="Open Sans" panose="020B0606030504020204" pitchFamily="34" charset="0"/>
              </a:rPr>
              <a:t>omnis</a:t>
            </a:r>
            <a:r>
              <a:rPr lang="en-CA" b="0" i="0" dirty="0">
                <a:solidFill>
                  <a:srgbClr val="000000"/>
                </a:solidFill>
                <a:effectLst/>
                <a:latin typeface="Open Sans" panose="020B0606030504020204" pitchFamily="34" charset="0"/>
              </a:rPr>
              <a:t> </a:t>
            </a:r>
            <a:r>
              <a:rPr lang="en-CA" b="0" i="0" dirty="0" err="1">
                <a:solidFill>
                  <a:srgbClr val="000000"/>
                </a:solidFill>
                <a:effectLst/>
                <a:latin typeface="Open Sans" panose="020B0606030504020204" pitchFamily="34" charset="0"/>
              </a:rPr>
              <a:t>iste</a:t>
            </a:r>
            <a:r>
              <a:rPr lang="en-CA" b="0" i="0" dirty="0">
                <a:solidFill>
                  <a:srgbClr val="000000"/>
                </a:solidFill>
                <a:effectLst/>
                <a:latin typeface="Open Sans" panose="020B0606030504020204" pitchFamily="34" charset="0"/>
              </a:rPr>
              <a:t> </a:t>
            </a:r>
            <a:r>
              <a:rPr lang="en-CA" b="0" i="0" dirty="0" err="1">
                <a:solidFill>
                  <a:srgbClr val="000000"/>
                </a:solidFill>
                <a:effectLst/>
                <a:latin typeface="Open Sans" panose="020B0606030504020204" pitchFamily="34" charset="0"/>
              </a:rPr>
              <a:t>natus</a:t>
            </a:r>
            <a:r>
              <a:rPr lang="en-CA" b="0" i="0" dirty="0">
                <a:solidFill>
                  <a:srgbClr val="000000"/>
                </a:solidFill>
                <a:effectLst/>
                <a:latin typeface="Open Sans" panose="020B0606030504020204" pitchFamily="34" charset="0"/>
              </a:rPr>
              <a:t> error sit </a:t>
            </a:r>
            <a:r>
              <a:rPr lang="en-CA" b="0" i="0" dirty="0" err="1">
                <a:solidFill>
                  <a:srgbClr val="000000"/>
                </a:solidFill>
                <a:effectLst/>
                <a:latin typeface="Open Sans" panose="020B0606030504020204" pitchFamily="34" charset="0"/>
              </a:rPr>
              <a:t>voluptatem</a:t>
            </a:r>
            <a:r>
              <a:rPr lang="en-CA" b="0" i="0" dirty="0">
                <a:solidFill>
                  <a:srgbClr val="000000"/>
                </a:solidFill>
                <a:effectLst/>
                <a:latin typeface="Open Sans" panose="020B0606030504020204" pitchFamily="34" charset="0"/>
              </a:rPr>
              <a:t> </a:t>
            </a:r>
            <a:r>
              <a:rPr lang="en-CA" b="0" i="0" dirty="0" err="1">
                <a:solidFill>
                  <a:srgbClr val="000000"/>
                </a:solidFill>
                <a:effectLst/>
                <a:latin typeface="Open Sans" panose="020B0606030504020204" pitchFamily="34" charset="0"/>
              </a:rPr>
              <a:t>accusantium</a:t>
            </a:r>
            <a:r>
              <a:rPr lang="en-CA" b="0" i="0" dirty="0">
                <a:solidFill>
                  <a:srgbClr val="000000"/>
                </a:solidFill>
                <a:effectLst/>
                <a:latin typeface="Open Sans" panose="020B0606030504020204" pitchFamily="34" charset="0"/>
              </a:rPr>
              <a:t> </a:t>
            </a:r>
            <a:r>
              <a:rPr lang="en-CA" b="0" i="0" dirty="0" err="1">
                <a:solidFill>
                  <a:srgbClr val="000000"/>
                </a:solidFill>
                <a:effectLst/>
                <a:latin typeface="Open Sans" panose="020B0606030504020204" pitchFamily="34" charset="0"/>
              </a:rPr>
              <a:t>doloremque</a:t>
            </a:r>
            <a:r>
              <a:rPr lang="en-CA" b="0" i="0" dirty="0">
                <a:solidFill>
                  <a:srgbClr val="000000"/>
                </a:solidFill>
                <a:effectLst/>
                <a:latin typeface="Open Sans" panose="020B0606030504020204" pitchFamily="34" charset="0"/>
              </a:rPr>
              <a:t> </a:t>
            </a:r>
            <a:r>
              <a:rPr lang="en-CA" b="0" i="0" dirty="0" err="1">
                <a:solidFill>
                  <a:srgbClr val="000000"/>
                </a:solidFill>
                <a:effectLst/>
                <a:latin typeface="Open Sans" panose="020B0606030504020204" pitchFamily="34" charset="0"/>
              </a:rPr>
              <a:t>laudantium</a:t>
            </a:r>
            <a:endParaRPr lang="en-CA" b="0" i="0" dirty="0">
              <a:solidFill>
                <a:srgbClr val="000000"/>
              </a:solidFill>
              <a:effectLst/>
              <a:latin typeface="Open Sans" panose="020B0606030504020204" pitchFamily="34" charset="0"/>
            </a:endParaRPr>
          </a:p>
          <a:p>
            <a:pPr lvl="0"/>
            <a:r>
              <a:rPr lang="en-CA" b="0" i="0" dirty="0">
                <a:solidFill>
                  <a:srgbClr val="000000"/>
                </a:solidFill>
                <a:effectLst/>
                <a:latin typeface="Open Sans" panose="020B0606030504020204" pitchFamily="34" charset="0"/>
              </a:rPr>
              <a:t>Sed </a:t>
            </a:r>
            <a:r>
              <a:rPr lang="en-CA" b="0" i="0" dirty="0" err="1">
                <a:solidFill>
                  <a:srgbClr val="000000"/>
                </a:solidFill>
                <a:effectLst/>
                <a:latin typeface="Open Sans" panose="020B0606030504020204" pitchFamily="34" charset="0"/>
              </a:rPr>
              <a:t>ut</a:t>
            </a:r>
            <a:r>
              <a:rPr lang="en-CA" b="0" i="0" dirty="0">
                <a:solidFill>
                  <a:srgbClr val="000000"/>
                </a:solidFill>
                <a:effectLst/>
                <a:latin typeface="Open Sans" panose="020B0606030504020204" pitchFamily="34" charset="0"/>
              </a:rPr>
              <a:t> </a:t>
            </a:r>
            <a:r>
              <a:rPr lang="en-CA" b="0" i="0" dirty="0" err="1">
                <a:solidFill>
                  <a:srgbClr val="000000"/>
                </a:solidFill>
                <a:effectLst/>
                <a:latin typeface="Open Sans" panose="020B0606030504020204" pitchFamily="34" charset="0"/>
              </a:rPr>
              <a:t>perspiciatis</a:t>
            </a:r>
            <a:r>
              <a:rPr lang="en-CA" b="0" i="0" dirty="0">
                <a:solidFill>
                  <a:srgbClr val="000000"/>
                </a:solidFill>
                <a:effectLst/>
                <a:latin typeface="Open Sans" panose="020B0606030504020204" pitchFamily="34" charset="0"/>
              </a:rPr>
              <a:t> </a:t>
            </a:r>
            <a:r>
              <a:rPr lang="en-CA" b="0" i="0" dirty="0" err="1">
                <a:solidFill>
                  <a:srgbClr val="000000"/>
                </a:solidFill>
                <a:effectLst/>
                <a:latin typeface="Open Sans" panose="020B0606030504020204" pitchFamily="34" charset="0"/>
              </a:rPr>
              <a:t>unde</a:t>
            </a:r>
            <a:r>
              <a:rPr lang="en-CA" b="0" i="0" dirty="0">
                <a:solidFill>
                  <a:srgbClr val="000000"/>
                </a:solidFill>
                <a:effectLst/>
                <a:latin typeface="Open Sans" panose="020B0606030504020204" pitchFamily="34" charset="0"/>
              </a:rPr>
              <a:t> </a:t>
            </a:r>
            <a:r>
              <a:rPr lang="en-CA" b="0" i="0" dirty="0" err="1">
                <a:solidFill>
                  <a:srgbClr val="000000"/>
                </a:solidFill>
                <a:effectLst/>
                <a:latin typeface="Open Sans" panose="020B0606030504020204" pitchFamily="34" charset="0"/>
              </a:rPr>
              <a:t>omnis</a:t>
            </a:r>
            <a:r>
              <a:rPr lang="en-CA" b="0" i="0" dirty="0">
                <a:solidFill>
                  <a:srgbClr val="000000"/>
                </a:solidFill>
                <a:effectLst/>
                <a:latin typeface="Open Sans" panose="020B0606030504020204" pitchFamily="34" charset="0"/>
              </a:rPr>
              <a:t> </a:t>
            </a:r>
            <a:r>
              <a:rPr lang="en-CA" b="0" i="0" dirty="0" err="1">
                <a:solidFill>
                  <a:srgbClr val="000000"/>
                </a:solidFill>
                <a:effectLst/>
                <a:latin typeface="Open Sans" panose="020B0606030504020204" pitchFamily="34" charset="0"/>
              </a:rPr>
              <a:t>iste</a:t>
            </a:r>
            <a:r>
              <a:rPr lang="en-CA" b="0" i="0" dirty="0">
                <a:solidFill>
                  <a:srgbClr val="000000"/>
                </a:solidFill>
                <a:effectLst/>
                <a:latin typeface="Open Sans" panose="020B0606030504020204" pitchFamily="34" charset="0"/>
              </a:rPr>
              <a:t> </a:t>
            </a:r>
            <a:r>
              <a:rPr lang="en-CA" b="0" i="0" dirty="0" err="1">
                <a:solidFill>
                  <a:srgbClr val="000000"/>
                </a:solidFill>
                <a:effectLst/>
                <a:latin typeface="Open Sans" panose="020B0606030504020204" pitchFamily="34" charset="0"/>
              </a:rPr>
              <a:t>natus</a:t>
            </a:r>
            <a:r>
              <a:rPr lang="en-CA" b="0" i="0" dirty="0">
                <a:solidFill>
                  <a:srgbClr val="000000"/>
                </a:solidFill>
                <a:effectLst/>
                <a:latin typeface="Open Sans" panose="020B0606030504020204" pitchFamily="34" charset="0"/>
              </a:rPr>
              <a:t> error sit </a:t>
            </a:r>
            <a:r>
              <a:rPr lang="en-CA" b="0" i="0" dirty="0" err="1">
                <a:solidFill>
                  <a:srgbClr val="000000"/>
                </a:solidFill>
                <a:effectLst/>
                <a:latin typeface="Open Sans" panose="020B0606030504020204" pitchFamily="34" charset="0"/>
              </a:rPr>
              <a:t>voluptatem</a:t>
            </a:r>
            <a:r>
              <a:rPr lang="en-CA" b="0" i="0" dirty="0">
                <a:solidFill>
                  <a:srgbClr val="000000"/>
                </a:solidFill>
                <a:effectLst/>
                <a:latin typeface="Open Sans" panose="020B0606030504020204" pitchFamily="34" charset="0"/>
              </a:rPr>
              <a:t> </a:t>
            </a:r>
            <a:r>
              <a:rPr lang="en-CA" b="0" i="0" dirty="0" err="1">
                <a:solidFill>
                  <a:srgbClr val="000000"/>
                </a:solidFill>
                <a:effectLst/>
                <a:latin typeface="Open Sans" panose="020B0606030504020204" pitchFamily="34" charset="0"/>
              </a:rPr>
              <a:t>accusantium</a:t>
            </a:r>
            <a:r>
              <a:rPr lang="en-CA" b="0" i="0" dirty="0">
                <a:solidFill>
                  <a:srgbClr val="000000"/>
                </a:solidFill>
                <a:effectLst/>
                <a:latin typeface="Open Sans" panose="020B0606030504020204" pitchFamily="34" charset="0"/>
              </a:rPr>
              <a:t> </a:t>
            </a:r>
            <a:r>
              <a:rPr lang="en-CA" b="0" i="0" dirty="0" err="1">
                <a:solidFill>
                  <a:srgbClr val="000000"/>
                </a:solidFill>
                <a:effectLst/>
                <a:latin typeface="Open Sans" panose="020B0606030504020204" pitchFamily="34" charset="0"/>
              </a:rPr>
              <a:t>doloremque</a:t>
            </a:r>
            <a:r>
              <a:rPr lang="en-CA" b="0" i="0" dirty="0">
                <a:solidFill>
                  <a:srgbClr val="000000"/>
                </a:solidFill>
                <a:effectLst/>
                <a:latin typeface="Open Sans" panose="020B0606030504020204" pitchFamily="34" charset="0"/>
              </a:rPr>
              <a:t> </a:t>
            </a:r>
            <a:r>
              <a:rPr lang="en-CA" b="0" i="0" dirty="0" err="1">
                <a:solidFill>
                  <a:srgbClr val="000000"/>
                </a:solidFill>
                <a:effectLst/>
                <a:latin typeface="Open Sans" panose="020B0606030504020204" pitchFamily="34" charset="0"/>
              </a:rPr>
              <a:t>laudantium</a:t>
            </a:r>
            <a:endParaRPr lang="en-CA" b="0" i="0" dirty="0">
              <a:solidFill>
                <a:srgbClr val="000000"/>
              </a:solidFill>
              <a:effectLst/>
              <a:latin typeface="Open Sans" panose="020B0606030504020204" pitchFamily="34" charset="0"/>
            </a:endParaRPr>
          </a:p>
          <a:p>
            <a:pPr lvl="0"/>
            <a:r>
              <a:rPr lang="en-CA" b="0" i="0" dirty="0">
                <a:solidFill>
                  <a:srgbClr val="000000"/>
                </a:solidFill>
                <a:effectLst/>
                <a:latin typeface="Open Sans" panose="020B0606030504020204" pitchFamily="34" charset="0"/>
              </a:rPr>
              <a:t>Sed </a:t>
            </a:r>
            <a:r>
              <a:rPr lang="en-CA" b="0" i="0" dirty="0" err="1">
                <a:solidFill>
                  <a:srgbClr val="000000"/>
                </a:solidFill>
                <a:effectLst/>
                <a:latin typeface="Open Sans" panose="020B0606030504020204" pitchFamily="34" charset="0"/>
              </a:rPr>
              <a:t>ut</a:t>
            </a:r>
            <a:r>
              <a:rPr lang="en-CA" b="0" i="0" dirty="0">
                <a:solidFill>
                  <a:srgbClr val="000000"/>
                </a:solidFill>
                <a:effectLst/>
                <a:latin typeface="Open Sans" panose="020B0606030504020204" pitchFamily="34" charset="0"/>
              </a:rPr>
              <a:t> </a:t>
            </a:r>
            <a:r>
              <a:rPr lang="en-CA" b="0" i="0" dirty="0" err="1">
                <a:solidFill>
                  <a:srgbClr val="000000"/>
                </a:solidFill>
                <a:effectLst/>
                <a:latin typeface="Open Sans" panose="020B0606030504020204" pitchFamily="34" charset="0"/>
              </a:rPr>
              <a:t>perspiciatis</a:t>
            </a:r>
            <a:r>
              <a:rPr lang="en-CA" b="0" i="0" dirty="0">
                <a:solidFill>
                  <a:srgbClr val="000000"/>
                </a:solidFill>
                <a:effectLst/>
                <a:latin typeface="Open Sans" panose="020B0606030504020204" pitchFamily="34" charset="0"/>
              </a:rPr>
              <a:t> </a:t>
            </a:r>
            <a:r>
              <a:rPr lang="en-CA" b="0" i="0" dirty="0" err="1">
                <a:solidFill>
                  <a:srgbClr val="000000"/>
                </a:solidFill>
                <a:effectLst/>
                <a:latin typeface="Open Sans" panose="020B0606030504020204" pitchFamily="34" charset="0"/>
              </a:rPr>
              <a:t>unde</a:t>
            </a:r>
            <a:r>
              <a:rPr lang="en-CA" b="0" i="0" dirty="0">
                <a:solidFill>
                  <a:srgbClr val="000000"/>
                </a:solidFill>
                <a:effectLst/>
                <a:latin typeface="Open Sans" panose="020B0606030504020204" pitchFamily="34" charset="0"/>
              </a:rPr>
              <a:t> </a:t>
            </a:r>
            <a:r>
              <a:rPr lang="en-CA" b="0" i="0" dirty="0" err="1">
                <a:solidFill>
                  <a:srgbClr val="000000"/>
                </a:solidFill>
                <a:effectLst/>
                <a:latin typeface="Open Sans" panose="020B0606030504020204" pitchFamily="34" charset="0"/>
              </a:rPr>
              <a:t>omnis</a:t>
            </a:r>
            <a:r>
              <a:rPr lang="en-CA" b="0" i="0" dirty="0">
                <a:solidFill>
                  <a:srgbClr val="000000"/>
                </a:solidFill>
                <a:effectLst/>
                <a:latin typeface="Open Sans" panose="020B0606030504020204" pitchFamily="34" charset="0"/>
              </a:rPr>
              <a:t> </a:t>
            </a:r>
            <a:r>
              <a:rPr lang="en-CA" b="0" i="0" dirty="0" err="1">
                <a:solidFill>
                  <a:srgbClr val="000000"/>
                </a:solidFill>
                <a:effectLst/>
                <a:latin typeface="Open Sans" panose="020B0606030504020204" pitchFamily="34" charset="0"/>
              </a:rPr>
              <a:t>iste</a:t>
            </a:r>
            <a:r>
              <a:rPr lang="en-CA" b="0" i="0" dirty="0">
                <a:solidFill>
                  <a:srgbClr val="000000"/>
                </a:solidFill>
                <a:effectLst/>
                <a:latin typeface="Open Sans" panose="020B0606030504020204" pitchFamily="34" charset="0"/>
              </a:rPr>
              <a:t> </a:t>
            </a:r>
            <a:r>
              <a:rPr lang="en-CA" b="0" i="0" dirty="0" err="1">
                <a:solidFill>
                  <a:srgbClr val="000000"/>
                </a:solidFill>
                <a:effectLst/>
                <a:latin typeface="Open Sans" panose="020B0606030504020204" pitchFamily="34" charset="0"/>
              </a:rPr>
              <a:t>natus</a:t>
            </a:r>
            <a:r>
              <a:rPr lang="en-CA" b="0" i="0" dirty="0">
                <a:solidFill>
                  <a:srgbClr val="000000"/>
                </a:solidFill>
                <a:effectLst/>
                <a:latin typeface="Open Sans" panose="020B0606030504020204" pitchFamily="34" charset="0"/>
              </a:rPr>
              <a:t> error sit </a:t>
            </a:r>
            <a:r>
              <a:rPr lang="en-CA" b="0" i="0" dirty="0" err="1">
                <a:solidFill>
                  <a:srgbClr val="000000"/>
                </a:solidFill>
                <a:effectLst/>
                <a:latin typeface="Open Sans" panose="020B0606030504020204" pitchFamily="34" charset="0"/>
              </a:rPr>
              <a:t>voluptatem</a:t>
            </a:r>
            <a:r>
              <a:rPr lang="en-CA" b="0" i="0" dirty="0">
                <a:solidFill>
                  <a:srgbClr val="000000"/>
                </a:solidFill>
                <a:effectLst/>
                <a:latin typeface="Open Sans" panose="020B0606030504020204" pitchFamily="34" charset="0"/>
              </a:rPr>
              <a:t> </a:t>
            </a:r>
            <a:r>
              <a:rPr lang="en-CA" b="0" i="0" dirty="0" err="1">
                <a:solidFill>
                  <a:srgbClr val="000000"/>
                </a:solidFill>
                <a:effectLst/>
                <a:latin typeface="Open Sans" panose="020B0606030504020204" pitchFamily="34" charset="0"/>
              </a:rPr>
              <a:t>accusantium</a:t>
            </a:r>
            <a:r>
              <a:rPr lang="en-CA" b="0" i="0" dirty="0">
                <a:solidFill>
                  <a:srgbClr val="000000"/>
                </a:solidFill>
                <a:effectLst/>
                <a:latin typeface="Open Sans" panose="020B0606030504020204" pitchFamily="34" charset="0"/>
              </a:rPr>
              <a:t> </a:t>
            </a:r>
            <a:r>
              <a:rPr lang="en-CA" b="0" i="0" dirty="0" err="1">
                <a:solidFill>
                  <a:srgbClr val="000000"/>
                </a:solidFill>
                <a:effectLst/>
                <a:latin typeface="Open Sans" panose="020B0606030504020204" pitchFamily="34" charset="0"/>
              </a:rPr>
              <a:t>doloremque</a:t>
            </a:r>
            <a:r>
              <a:rPr lang="en-CA" b="0" i="0" dirty="0">
                <a:solidFill>
                  <a:srgbClr val="000000"/>
                </a:solidFill>
                <a:effectLst/>
                <a:latin typeface="Open Sans" panose="020B0606030504020204" pitchFamily="34" charset="0"/>
              </a:rPr>
              <a:t> </a:t>
            </a:r>
            <a:r>
              <a:rPr lang="en-CA" b="0" i="0" dirty="0" err="1">
                <a:solidFill>
                  <a:srgbClr val="000000"/>
                </a:solidFill>
                <a:effectLst/>
                <a:latin typeface="Open Sans" panose="020B0606030504020204" pitchFamily="34" charset="0"/>
              </a:rPr>
              <a:t>laudantium</a:t>
            </a:r>
            <a:endParaRPr lang="en-US" dirty="0"/>
          </a:p>
        </p:txBody>
      </p:sp>
      <p:sp>
        <p:nvSpPr>
          <p:cNvPr id="4" name="Text Placeholder 8">
            <a:extLst>
              <a:ext uri="{FF2B5EF4-FFF2-40B4-BE49-F238E27FC236}">
                <a16:creationId xmlns:a16="http://schemas.microsoft.com/office/drawing/2014/main" id="{A8D9863B-C258-DE6F-E718-68DED198DF2E}"/>
              </a:ext>
            </a:extLst>
          </p:cNvPr>
          <p:cNvSpPr>
            <a:spLocks noGrp="1"/>
          </p:cNvSpPr>
          <p:nvPr>
            <p:ph type="body" sz="quarter" idx="13" hasCustomPrompt="1"/>
          </p:nvPr>
        </p:nvSpPr>
        <p:spPr>
          <a:xfrm>
            <a:off x="6488113" y="3657600"/>
            <a:ext cx="4840287" cy="2603500"/>
          </a:xfrm>
        </p:spPr>
        <p:txBody>
          <a:bodyPr>
            <a:normAutofit/>
          </a:bodyPr>
          <a:lstStyle>
            <a:lvl1pPr marL="285750" marR="0" indent="-285750" algn="l" defTabSz="914400" rtl="0" eaLnBrk="1" fontAlgn="auto" latinLnBrk="0" hangingPunct="1">
              <a:lnSpc>
                <a:spcPct val="90000"/>
              </a:lnSpc>
              <a:spcBef>
                <a:spcPts val="1000"/>
              </a:spcBef>
              <a:spcAft>
                <a:spcPts val="0"/>
              </a:spcAft>
              <a:buClrTx/>
              <a:buSzTx/>
              <a:buFont typeface="Wingdings" pitchFamily="2" charset="2"/>
              <a:buChar char="§"/>
              <a:tabLst/>
              <a:defRPr sz="1400" b="0" i="0">
                <a:solidFill>
                  <a:schemeClr val="tx1">
                    <a:lumMod val="65000"/>
                    <a:lumOff val="35000"/>
                  </a:schemeClr>
                </a:solidFill>
                <a:latin typeface="Titillium Web" pitchFamily="2" charset="77"/>
              </a:defRPr>
            </a:lvl1pPr>
            <a:lvl2pPr marL="285750" indent="-285750">
              <a:buFont typeface="Arial" panose="020B0604020202020204" pitchFamily="34" charset="0"/>
              <a:buChar char="•"/>
              <a:defRPr sz="1400" b="0" i="0">
                <a:latin typeface="Titillium Web" pitchFamily="2" charset="77"/>
              </a:defRPr>
            </a:lvl2pPr>
            <a:lvl3pPr>
              <a:defRPr sz="1400" b="0" i="0">
                <a:latin typeface="Titillium Web" pitchFamily="2" charset="77"/>
              </a:defRPr>
            </a:lvl3pPr>
            <a:lvl4pPr>
              <a:defRPr sz="1400" b="0" i="0">
                <a:latin typeface="Titillium Web" pitchFamily="2" charset="77"/>
              </a:defRPr>
            </a:lvl4pPr>
            <a:lvl5pPr>
              <a:defRPr sz="1400" b="0" i="0">
                <a:latin typeface="Titillium Web" pitchFamily="2" charset="77"/>
              </a:defRPr>
            </a:lvl5pPr>
          </a:lstStyle>
          <a:p>
            <a:pPr lvl="0"/>
            <a:r>
              <a:rPr lang="en-CA" b="0" i="0" dirty="0">
                <a:solidFill>
                  <a:srgbClr val="000000"/>
                </a:solidFill>
                <a:effectLst/>
                <a:latin typeface="Open Sans" panose="020B0606030504020204" pitchFamily="34" charset="0"/>
              </a:rPr>
              <a:t>Sed </a:t>
            </a:r>
            <a:r>
              <a:rPr lang="en-CA" b="0" i="0" dirty="0" err="1">
                <a:solidFill>
                  <a:srgbClr val="000000"/>
                </a:solidFill>
                <a:effectLst/>
                <a:latin typeface="Open Sans" panose="020B0606030504020204" pitchFamily="34" charset="0"/>
              </a:rPr>
              <a:t>ut</a:t>
            </a:r>
            <a:r>
              <a:rPr lang="en-CA" b="0" i="0" dirty="0">
                <a:solidFill>
                  <a:srgbClr val="000000"/>
                </a:solidFill>
                <a:effectLst/>
                <a:latin typeface="Open Sans" panose="020B0606030504020204" pitchFamily="34" charset="0"/>
              </a:rPr>
              <a:t> </a:t>
            </a:r>
            <a:r>
              <a:rPr lang="en-CA" b="0" i="0" dirty="0" err="1">
                <a:solidFill>
                  <a:srgbClr val="000000"/>
                </a:solidFill>
                <a:effectLst/>
                <a:latin typeface="Open Sans" panose="020B0606030504020204" pitchFamily="34" charset="0"/>
              </a:rPr>
              <a:t>perspiciatis</a:t>
            </a:r>
            <a:r>
              <a:rPr lang="en-CA" b="0" i="0" dirty="0">
                <a:solidFill>
                  <a:srgbClr val="000000"/>
                </a:solidFill>
                <a:effectLst/>
                <a:latin typeface="Open Sans" panose="020B0606030504020204" pitchFamily="34" charset="0"/>
              </a:rPr>
              <a:t> </a:t>
            </a:r>
            <a:r>
              <a:rPr lang="en-CA" b="0" i="0" dirty="0" err="1">
                <a:solidFill>
                  <a:srgbClr val="000000"/>
                </a:solidFill>
                <a:effectLst/>
                <a:latin typeface="Open Sans" panose="020B0606030504020204" pitchFamily="34" charset="0"/>
              </a:rPr>
              <a:t>unde</a:t>
            </a:r>
            <a:r>
              <a:rPr lang="en-CA" b="0" i="0" dirty="0">
                <a:solidFill>
                  <a:srgbClr val="000000"/>
                </a:solidFill>
                <a:effectLst/>
                <a:latin typeface="Open Sans" panose="020B0606030504020204" pitchFamily="34" charset="0"/>
              </a:rPr>
              <a:t> </a:t>
            </a:r>
            <a:r>
              <a:rPr lang="en-CA" b="0" i="0" dirty="0" err="1">
                <a:solidFill>
                  <a:srgbClr val="000000"/>
                </a:solidFill>
                <a:effectLst/>
                <a:latin typeface="Open Sans" panose="020B0606030504020204" pitchFamily="34" charset="0"/>
              </a:rPr>
              <a:t>omnis</a:t>
            </a:r>
            <a:r>
              <a:rPr lang="en-CA" b="0" i="0" dirty="0">
                <a:solidFill>
                  <a:srgbClr val="000000"/>
                </a:solidFill>
                <a:effectLst/>
                <a:latin typeface="Open Sans" panose="020B0606030504020204" pitchFamily="34" charset="0"/>
              </a:rPr>
              <a:t> </a:t>
            </a:r>
            <a:r>
              <a:rPr lang="en-CA" b="0" i="0" dirty="0" err="1">
                <a:solidFill>
                  <a:srgbClr val="000000"/>
                </a:solidFill>
                <a:effectLst/>
                <a:latin typeface="Open Sans" panose="020B0606030504020204" pitchFamily="34" charset="0"/>
              </a:rPr>
              <a:t>iste</a:t>
            </a:r>
            <a:r>
              <a:rPr lang="en-CA" b="0" i="0" dirty="0">
                <a:solidFill>
                  <a:srgbClr val="000000"/>
                </a:solidFill>
                <a:effectLst/>
                <a:latin typeface="Open Sans" panose="020B0606030504020204" pitchFamily="34" charset="0"/>
              </a:rPr>
              <a:t> </a:t>
            </a:r>
            <a:r>
              <a:rPr lang="en-CA" b="0" i="0" dirty="0" err="1">
                <a:solidFill>
                  <a:srgbClr val="000000"/>
                </a:solidFill>
                <a:effectLst/>
                <a:latin typeface="Open Sans" panose="020B0606030504020204" pitchFamily="34" charset="0"/>
              </a:rPr>
              <a:t>natus</a:t>
            </a:r>
            <a:r>
              <a:rPr lang="en-CA" b="0" i="0" dirty="0">
                <a:solidFill>
                  <a:srgbClr val="000000"/>
                </a:solidFill>
                <a:effectLst/>
                <a:latin typeface="Open Sans" panose="020B0606030504020204" pitchFamily="34" charset="0"/>
              </a:rPr>
              <a:t> error sit </a:t>
            </a:r>
            <a:r>
              <a:rPr lang="en-CA" b="0" i="0" dirty="0" err="1">
                <a:solidFill>
                  <a:srgbClr val="000000"/>
                </a:solidFill>
                <a:effectLst/>
                <a:latin typeface="Open Sans" panose="020B0606030504020204" pitchFamily="34" charset="0"/>
              </a:rPr>
              <a:t>voluptatem</a:t>
            </a:r>
            <a:r>
              <a:rPr lang="en-CA" b="0" i="0" dirty="0">
                <a:solidFill>
                  <a:srgbClr val="000000"/>
                </a:solidFill>
                <a:effectLst/>
                <a:latin typeface="Open Sans" panose="020B0606030504020204" pitchFamily="34" charset="0"/>
              </a:rPr>
              <a:t> </a:t>
            </a:r>
            <a:r>
              <a:rPr lang="en-CA" b="0" i="0" dirty="0" err="1">
                <a:solidFill>
                  <a:srgbClr val="000000"/>
                </a:solidFill>
                <a:effectLst/>
                <a:latin typeface="Open Sans" panose="020B0606030504020204" pitchFamily="34" charset="0"/>
              </a:rPr>
              <a:t>accusantium</a:t>
            </a:r>
            <a:r>
              <a:rPr lang="en-CA" b="0" i="0" dirty="0">
                <a:solidFill>
                  <a:srgbClr val="000000"/>
                </a:solidFill>
                <a:effectLst/>
                <a:latin typeface="Open Sans" panose="020B0606030504020204" pitchFamily="34" charset="0"/>
              </a:rPr>
              <a:t> </a:t>
            </a:r>
            <a:r>
              <a:rPr lang="en-CA" b="0" i="0" dirty="0" err="1">
                <a:solidFill>
                  <a:srgbClr val="000000"/>
                </a:solidFill>
                <a:effectLst/>
                <a:latin typeface="Open Sans" panose="020B0606030504020204" pitchFamily="34" charset="0"/>
              </a:rPr>
              <a:t>doloremque</a:t>
            </a:r>
            <a:r>
              <a:rPr lang="en-CA" b="0" i="0" dirty="0">
                <a:solidFill>
                  <a:srgbClr val="000000"/>
                </a:solidFill>
                <a:effectLst/>
                <a:latin typeface="Open Sans" panose="020B0606030504020204" pitchFamily="34" charset="0"/>
              </a:rPr>
              <a:t> </a:t>
            </a:r>
            <a:r>
              <a:rPr lang="en-CA" b="0" i="0" dirty="0" err="1">
                <a:solidFill>
                  <a:srgbClr val="000000"/>
                </a:solidFill>
                <a:effectLst/>
                <a:latin typeface="Open Sans" panose="020B0606030504020204" pitchFamily="34" charset="0"/>
              </a:rPr>
              <a:t>laudantium</a:t>
            </a:r>
            <a:endParaRPr lang="en-CA" b="0" i="0" dirty="0">
              <a:solidFill>
                <a:srgbClr val="000000"/>
              </a:solidFill>
              <a:effectLst/>
              <a:latin typeface="Open Sans" panose="020B0606030504020204" pitchFamily="34" charset="0"/>
            </a:endParaRPr>
          </a:p>
          <a:p>
            <a:pPr lvl="0"/>
            <a:r>
              <a:rPr lang="en-CA" b="0" i="0" dirty="0">
                <a:solidFill>
                  <a:srgbClr val="000000"/>
                </a:solidFill>
                <a:effectLst/>
                <a:latin typeface="Open Sans" panose="020B0606030504020204" pitchFamily="34" charset="0"/>
              </a:rPr>
              <a:t>Sed </a:t>
            </a:r>
            <a:r>
              <a:rPr lang="en-CA" b="0" i="0" dirty="0" err="1">
                <a:solidFill>
                  <a:srgbClr val="000000"/>
                </a:solidFill>
                <a:effectLst/>
                <a:latin typeface="Open Sans" panose="020B0606030504020204" pitchFamily="34" charset="0"/>
              </a:rPr>
              <a:t>ut</a:t>
            </a:r>
            <a:r>
              <a:rPr lang="en-CA" b="0" i="0" dirty="0">
                <a:solidFill>
                  <a:srgbClr val="000000"/>
                </a:solidFill>
                <a:effectLst/>
                <a:latin typeface="Open Sans" panose="020B0606030504020204" pitchFamily="34" charset="0"/>
              </a:rPr>
              <a:t> </a:t>
            </a:r>
            <a:r>
              <a:rPr lang="en-CA" b="0" i="0" dirty="0" err="1">
                <a:solidFill>
                  <a:srgbClr val="000000"/>
                </a:solidFill>
                <a:effectLst/>
                <a:latin typeface="Open Sans" panose="020B0606030504020204" pitchFamily="34" charset="0"/>
              </a:rPr>
              <a:t>perspiciatis</a:t>
            </a:r>
            <a:r>
              <a:rPr lang="en-CA" b="0" i="0" dirty="0">
                <a:solidFill>
                  <a:srgbClr val="000000"/>
                </a:solidFill>
                <a:effectLst/>
                <a:latin typeface="Open Sans" panose="020B0606030504020204" pitchFamily="34" charset="0"/>
              </a:rPr>
              <a:t> </a:t>
            </a:r>
            <a:r>
              <a:rPr lang="en-CA" b="0" i="0" dirty="0" err="1">
                <a:solidFill>
                  <a:srgbClr val="000000"/>
                </a:solidFill>
                <a:effectLst/>
                <a:latin typeface="Open Sans" panose="020B0606030504020204" pitchFamily="34" charset="0"/>
              </a:rPr>
              <a:t>unde</a:t>
            </a:r>
            <a:r>
              <a:rPr lang="en-CA" b="0" i="0" dirty="0">
                <a:solidFill>
                  <a:srgbClr val="000000"/>
                </a:solidFill>
                <a:effectLst/>
                <a:latin typeface="Open Sans" panose="020B0606030504020204" pitchFamily="34" charset="0"/>
              </a:rPr>
              <a:t> </a:t>
            </a:r>
            <a:r>
              <a:rPr lang="en-CA" b="0" i="0" dirty="0" err="1">
                <a:solidFill>
                  <a:srgbClr val="000000"/>
                </a:solidFill>
                <a:effectLst/>
                <a:latin typeface="Open Sans" panose="020B0606030504020204" pitchFamily="34" charset="0"/>
              </a:rPr>
              <a:t>omnis</a:t>
            </a:r>
            <a:r>
              <a:rPr lang="en-CA" b="0" i="0" dirty="0">
                <a:solidFill>
                  <a:srgbClr val="000000"/>
                </a:solidFill>
                <a:effectLst/>
                <a:latin typeface="Open Sans" panose="020B0606030504020204" pitchFamily="34" charset="0"/>
              </a:rPr>
              <a:t> </a:t>
            </a:r>
            <a:r>
              <a:rPr lang="en-CA" b="0" i="0" dirty="0" err="1">
                <a:solidFill>
                  <a:srgbClr val="000000"/>
                </a:solidFill>
                <a:effectLst/>
                <a:latin typeface="Open Sans" panose="020B0606030504020204" pitchFamily="34" charset="0"/>
              </a:rPr>
              <a:t>iste</a:t>
            </a:r>
            <a:r>
              <a:rPr lang="en-CA" b="0" i="0" dirty="0">
                <a:solidFill>
                  <a:srgbClr val="000000"/>
                </a:solidFill>
                <a:effectLst/>
                <a:latin typeface="Open Sans" panose="020B0606030504020204" pitchFamily="34" charset="0"/>
              </a:rPr>
              <a:t> </a:t>
            </a:r>
            <a:r>
              <a:rPr lang="en-CA" b="0" i="0" dirty="0" err="1">
                <a:solidFill>
                  <a:srgbClr val="000000"/>
                </a:solidFill>
                <a:effectLst/>
                <a:latin typeface="Open Sans" panose="020B0606030504020204" pitchFamily="34" charset="0"/>
              </a:rPr>
              <a:t>natus</a:t>
            </a:r>
            <a:r>
              <a:rPr lang="en-CA" b="0" i="0" dirty="0">
                <a:solidFill>
                  <a:srgbClr val="000000"/>
                </a:solidFill>
                <a:effectLst/>
                <a:latin typeface="Open Sans" panose="020B0606030504020204" pitchFamily="34" charset="0"/>
              </a:rPr>
              <a:t> error sit </a:t>
            </a:r>
            <a:r>
              <a:rPr lang="en-CA" b="0" i="0" dirty="0" err="1">
                <a:solidFill>
                  <a:srgbClr val="000000"/>
                </a:solidFill>
                <a:effectLst/>
                <a:latin typeface="Open Sans" panose="020B0606030504020204" pitchFamily="34" charset="0"/>
              </a:rPr>
              <a:t>voluptatem</a:t>
            </a:r>
            <a:r>
              <a:rPr lang="en-CA" b="0" i="0" dirty="0">
                <a:solidFill>
                  <a:srgbClr val="000000"/>
                </a:solidFill>
                <a:effectLst/>
                <a:latin typeface="Open Sans" panose="020B0606030504020204" pitchFamily="34" charset="0"/>
              </a:rPr>
              <a:t> </a:t>
            </a:r>
            <a:r>
              <a:rPr lang="en-CA" b="0" i="0" dirty="0" err="1">
                <a:solidFill>
                  <a:srgbClr val="000000"/>
                </a:solidFill>
                <a:effectLst/>
                <a:latin typeface="Open Sans" panose="020B0606030504020204" pitchFamily="34" charset="0"/>
              </a:rPr>
              <a:t>accusantium</a:t>
            </a:r>
            <a:r>
              <a:rPr lang="en-CA" b="0" i="0" dirty="0">
                <a:solidFill>
                  <a:srgbClr val="000000"/>
                </a:solidFill>
                <a:effectLst/>
                <a:latin typeface="Open Sans" panose="020B0606030504020204" pitchFamily="34" charset="0"/>
              </a:rPr>
              <a:t> </a:t>
            </a:r>
            <a:r>
              <a:rPr lang="en-CA" b="0" i="0" dirty="0" err="1">
                <a:solidFill>
                  <a:srgbClr val="000000"/>
                </a:solidFill>
                <a:effectLst/>
                <a:latin typeface="Open Sans" panose="020B0606030504020204" pitchFamily="34" charset="0"/>
              </a:rPr>
              <a:t>doloremque</a:t>
            </a:r>
            <a:r>
              <a:rPr lang="en-CA" b="0" i="0" dirty="0">
                <a:solidFill>
                  <a:srgbClr val="000000"/>
                </a:solidFill>
                <a:effectLst/>
                <a:latin typeface="Open Sans" panose="020B0606030504020204" pitchFamily="34" charset="0"/>
              </a:rPr>
              <a:t> </a:t>
            </a:r>
            <a:r>
              <a:rPr lang="en-CA" b="0" i="0" dirty="0" err="1">
                <a:solidFill>
                  <a:srgbClr val="000000"/>
                </a:solidFill>
                <a:effectLst/>
                <a:latin typeface="Open Sans" panose="020B0606030504020204" pitchFamily="34" charset="0"/>
              </a:rPr>
              <a:t>laudantium</a:t>
            </a:r>
            <a:endParaRPr lang="en-CA" b="0" i="0" dirty="0">
              <a:solidFill>
                <a:srgbClr val="000000"/>
              </a:solidFill>
              <a:effectLst/>
              <a:latin typeface="Open Sans" panose="020B0606030504020204" pitchFamily="34" charset="0"/>
            </a:endParaRPr>
          </a:p>
          <a:p>
            <a:pPr marL="285750" marR="0" lvl="0" indent="-285750" algn="l" defTabSz="914400" rtl="0" eaLnBrk="1" fontAlgn="auto" latinLnBrk="0" hangingPunct="1">
              <a:lnSpc>
                <a:spcPct val="90000"/>
              </a:lnSpc>
              <a:spcBef>
                <a:spcPts val="1000"/>
              </a:spcBef>
              <a:spcAft>
                <a:spcPts val="0"/>
              </a:spcAft>
              <a:buClrTx/>
              <a:buSzTx/>
              <a:buFont typeface="Wingdings" pitchFamily="2" charset="2"/>
              <a:buChar char="§"/>
              <a:tabLst/>
              <a:defRPr/>
            </a:pPr>
            <a:r>
              <a:rPr lang="en-CA" b="0" i="0" dirty="0">
                <a:solidFill>
                  <a:srgbClr val="000000"/>
                </a:solidFill>
                <a:effectLst/>
                <a:latin typeface="Open Sans" panose="020B0606030504020204" pitchFamily="34" charset="0"/>
              </a:rPr>
              <a:t>Sed </a:t>
            </a:r>
            <a:r>
              <a:rPr lang="en-CA" b="0" i="0" dirty="0" err="1">
                <a:solidFill>
                  <a:srgbClr val="000000"/>
                </a:solidFill>
                <a:effectLst/>
                <a:latin typeface="Open Sans" panose="020B0606030504020204" pitchFamily="34" charset="0"/>
              </a:rPr>
              <a:t>ut</a:t>
            </a:r>
            <a:r>
              <a:rPr lang="en-CA" b="0" i="0" dirty="0">
                <a:solidFill>
                  <a:srgbClr val="000000"/>
                </a:solidFill>
                <a:effectLst/>
                <a:latin typeface="Open Sans" panose="020B0606030504020204" pitchFamily="34" charset="0"/>
              </a:rPr>
              <a:t> </a:t>
            </a:r>
            <a:r>
              <a:rPr lang="en-CA" b="0" i="0" dirty="0" err="1">
                <a:solidFill>
                  <a:srgbClr val="000000"/>
                </a:solidFill>
                <a:effectLst/>
                <a:latin typeface="Open Sans" panose="020B0606030504020204" pitchFamily="34" charset="0"/>
              </a:rPr>
              <a:t>perspiciatis</a:t>
            </a:r>
            <a:r>
              <a:rPr lang="en-CA" b="0" i="0" dirty="0">
                <a:solidFill>
                  <a:srgbClr val="000000"/>
                </a:solidFill>
                <a:effectLst/>
                <a:latin typeface="Open Sans" panose="020B0606030504020204" pitchFamily="34" charset="0"/>
              </a:rPr>
              <a:t> </a:t>
            </a:r>
            <a:r>
              <a:rPr lang="en-CA" b="0" i="0" dirty="0" err="1">
                <a:solidFill>
                  <a:srgbClr val="000000"/>
                </a:solidFill>
                <a:effectLst/>
                <a:latin typeface="Open Sans" panose="020B0606030504020204" pitchFamily="34" charset="0"/>
              </a:rPr>
              <a:t>unde</a:t>
            </a:r>
            <a:r>
              <a:rPr lang="en-CA" b="0" i="0" dirty="0">
                <a:solidFill>
                  <a:srgbClr val="000000"/>
                </a:solidFill>
                <a:effectLst/>
                <a:latin typeface="Open Sans" panose="020B0606030504020204" pitchFamily="34" charset="0"/>
              </a:rPr>
              <a:t> </a:t>
            </a:r>
            <a:r>
              <a:rPr lang="en-CA" b="0" i="0" dirty="0" err="1">
                <a:solidFill>
                  <a:srgbClr val="000000"/>
                </a:solidFill>
                <a:effectLst/>
                <a:latin typeface="Open Sans" panose="020B0606030504020204" pitchFamily="34" charset="0"/>
              </a:rPr>
              <a:t>omnis</a:t>
            </a:r>
            <a:r>
              <a:rPr lang="en-CA" b="0" i="0" dirty="0">
                <a:solidFill>
                  <a:srgbClr val="000000"/>
                </a:solidFill>
                <a:effectLst/>
                <a:latin typeface="Open Sans" panose="020B0606030504020204" pitchFamily="34" charset="0"/>
              </a:rPr>
              <a:t> </a:t>
            </a:r>
            <a:r>
              <a:rPr lang="en-CA" b="0" i="0" dirty="0" err="1">
                <a:solidFill>
                  <a:srgbClr val="000000"/>
                </a:solidFill>
                <a:effectLst/>
                <a:latin typeface="Open Sans" panose="020B0606030504020204" pitchFamily="34" charset="0"/>
              </a:rPr>
              <a:t>iste</a:t>
            </a:r>
            <a:r>
              <a:rPr lang="en-CA" b="0" i="0" dirty="0">
                <a:solidFill>
                  <a:srgbClr val="000000"/>
                </a:solidFill>
                <a:effectLst/>
                <a:latin typeface="Open Sans" panose="020B0606030504020204" pitchFamily="34" charset="0"/>
              </a:rPr>
              <a:t> </a:t>
            </a:r>
            <a:r>
              <a:rPr lang="en-CA" b="0" i="0" dirty="0" err="1">
                <a:solidFill>
                  <a:srgbClr val="000000"/>
                </a:solidFill>
                <a:effectLst/>
                <a:latin typeface="Open Sans" panose="020B0606030504020204" pitchFamily="34" charset="0"/>
              </a:rPr>
              <a:t>natus</a:t>
            </a:r>
            <a:r>
              <a:rPr lang="en-CA" b="0" i="0" dirty="0">
                <a:solidFill>
                  <a:srgbClr val="000000"/>
                </a:solidFill>
                <a:effectLst/>
                <a:latin typeface="Open Sans" panose="020B0606030504020204" pitchFamily="34" charset="0"/>
              </a:rPr>
              <a:t> error sit </a:t>
            </a:r>
            <a:r>
              <a:rPr lang="en-CA" b="0" i="0" dirty="0" err="1">
                <a:solidFill>
                  <a:srgbClr val="000000"/>
                </a:solidFill>
                <a:effectLst/>
                <a:latin typeface="Open Sans" panose="020B0606030504020204" pitchFamily="34" charset="0"/>
              </a:rPr>
              <a:t>voluptatem</a:t>
            </a:r>
            <a:r>
              <a:rPr lang="en-CA" b="0" i="0" dirty="0">
                <a:solidFill>
                  <a:srgbClr val="000000"/>
                </a:solidFill>
                <a:effectLst/>
                <a:latin typeface="Open Sans" panose="020B0606030504020204" pitchFamily="34" charset="0"/>
              </a:rPr>
              <a:t> </a:t>
            </a:r>
            <a:r>
              <a:rPr lang="en-CA" b="0" i="0" dirty="0" err="1">
                <a:solidFill>
                  <a:srgbClr val="000000"/>
                </a:solidFill>
                <a:effectLst/>
                <a:latin typeface="Open Sans" panose="020B0606030504020204" pitchFamily="34" charset="0"/>
              </a:rPr>
              <a:t>accusantium</a:t>
            </a:r>
            <a:r>
              <a:rPr lang="en-CA" b="0" i="0" dirty="0">
                <a:solidFill>
                  <a:srgbClr val="000000"/>
                </a:solidFill>
                <a:effectLst/>
                <a:latin typeface="Open Sans" panose="020B0606030504020204" pitchFamily="34" charset="0"/>
              </a:rPr>
              <a:t> </a:t>
            </a:r>
            <a:r>
              <a:rPr lang="en-CA" b="0" i="0" dirty="0" err="1">
                <a:solidFill>
                  <a:srgbClr val="000000"/>
                </a:solidFill>
                <a:effectLst/>
                <a:latin typeface="Open Sans" panose="020B0606030504020204" pitchFamily="34" charset="0"/>
              </a:rPr>
              <a:t>doloremque</a:t>
            </a:r>
            <a:r>
              <a:rPr lang="en-CA" b="0" i="0" dirty="0">
                <a:solidFill>
                  <a:srgbClr val="000000"/>
                </a:solidFill>
                <a:effectLst/>
                <a:latin typeface="Open Sans" panose="020B0606030504020204" pitchFamily="34" charset="0"/>
              </a:rPr>
              <a:t> </a:t>
            </a:r>
            <a:r>
              <a:rPr lang="en-CA" b="0" i="0" dirty="0" err="1">
                <a:solidFill>
                  <a:srgbClr val="000000"/>
                </a:solidFill>
                <a:effectLst/>
                <a:latin typeface="Open Sans" panose="020B0606030504020204" pitchFamily="34" charset="0"/>
              </a:rPr>
              <a:t>laudantium</a:t>
            </a:r>
            <a:endParaRPr lang="en-CA" b="0" i="0" dirty="0">
              <a:solidFill>
                <a:srgbClr val="000000"/>
              </a:solidFill>
              <a:effectLst/>
              <a:latin typeface="Open Sans" panose="020B0606030504020204" pitchFamily="34" charset="0"/>
            </a:endParaRPr>
          </a:p>
          <a:p>
            <a:pPr lvl="0"/>
            <a:endParaRPr lang="en-CA" b="0" i="0" dirty="0">
              <a:solidFill>
                <a:srgbClr val="000000"/>
              </a:solidFill>
              <a:effectLst/>
              <a:latin typeface="Open Sans" panose="020B0606030504020204" pitchFamily="34" charset="0"/>
            </a:endParaRPr>
          </a:p>
        </p:txBody>
      </p:sp>
      <p:pic>
        <p:nvPicPr>
          <p:cNvPr id="6" name="Picture 5" descr="A black rectangle with a black background&#10;&#10;Description automatically generated with low confidence">
            <a:extLst>
              <a:ext uri="{FF2B5EF4-FFF2-40B4-BE49-F238E27FC236}">
                <a16:creationId xmlns:a16="http://schemas.microsoft.com/office/drawing/2014/main" id="{610F9F8B-628E-C0AF-AD63-EC96473D644D}"/>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1044837" y="5695954"/>
            <a:ext cx="1147163" cy="1152524"/>
          </a:xfrm>
          <a:prstGeom prst="rect">
            <a:avLst/>
          </a:prstGeom>
        </p:spPr>
      </p:pic>
    </p:spTree>
    <p:extLst>
      <p:ext uri="{BB962C8B-B14F-4D97-AF65-F5344CB8AC3E}">
        <p14:creationId xmlns:p14="http://schemas.microsoft.com/office/powerpoint/2010/main" val="920653094"/>
      </p:ext>
    </p:extLst>
  </p:cSld>
  <p:clrMapOvr>
    <a:masterClrMapping/>
  </p:clrMapOvr>
  <p:extLst>
    <p:ext uri="{DCECCB84-F9BA-43D5-87BE-67443E8EF086}">
      <p15:sldGuideLst xmlns:p15="http://schemas.microsoft.com/office/powerpoint/2012/main">
        <p15:guide id="1" orient="horz" pos="1502"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LightBlue_Quote">
    <p:bg>
      <p:bgPr>
        <a:solidFill>
          <a:schemeClr val="bg1"/>
        </a:solidFill>
        <a:effectLst/>
      </p:bgPr>
    </p:bg>
    <p:spTree>
      <p:nvGrpSpPr>
        <p:cNvPr id="1" name=""/>
        <p:cNvGrpSpPr/>
        <p:nvPr/>
      </p:nvGrpSpPr>
      <p:grpSpPr>
        <a:xfrm>
          <a:off x="0" y="0"/>
          <a:ext cx="0" cy="0"/>
          <a:chOff x="0" y="0"/>
          <a:chExt cx="0" cy="0"/>
        </a:xfrm>
      </p:grpSpPr>
      <p:pic>
        <p:nvPicPr>
          <p:cNvPr id="6" name="Picture 5" descr="A black rectangle with a black background&#10;&#10;Description automatically generated with low confidence">
            <a:extLst>
              <a:ext uri="{FF2B5EF4-FFF2-40B4-BE49-F238E27FC236}">
                <a16:creationId xmlns:a16="http://schemas.microsoft.com/office/drawing/2014/main" id="{610F9F8B-628E-C0AF-AD63-EC96473D644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044837" y="5695954"/>
            <a:ext cx="1147163" cy="1152524"/>
          </a:xfrm>
          <a:prstGeom prst="rect">
            <a:avLst/>
          </a:prstGeom>
        </p:spPr>
      </p:pic>
      <p:sp>
        <p:nvSpPr>
          <p:cNvPr id="5" name="Text Placeholder 2">
            <a:extLst>
              <a:ext uri="{FF2B5EF4-FFF2-40B4-BE49-F238E27FC236}">
                <a16:creationId xmlns:a16="http://schemas.microsoft.com/office/drawing/2014/main" id="{F931D72B-5F67-D82C-EC1A-F61FD0EDD38A}"/>
              </a:ext>
            </a:extLst>
          </p:cNvPr>
          <p:cNvSpPr>
            <a:spLocks noGrp="1"/>
          </p:cNvSpPr>
          <p:nvPr>
            <p:ph type="body" idx="1" hasCustomPrompt="1"/>
          </p:nvPr>
        </p:nvSpPr>
        <p:spPr>
          <a:xfrm>
            <a:off x="1918570" y="1979600"/>
            <a:ext cx="8354860" cy="2719239"/>
          </a:xfrm>
        </p:spPr>
        <p:txBody>
          <a:bodyPr anchor="ct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CA" sz="3000" b="0" i="0" smtClean="0">
                <a:solidFill>
                  <a:srgbClr val="00B0F0"/>
                </a:solidFill>
                <a:effectLst/>
                <a:latin typeface="Titillium" pitchFamily="2" charset="77"/>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labore </a:t>
            </a:r>
            <a:br>
              <a:rPr lang="en-US" dirty="0"/>
            </a:br>
            <a:r>
              <a:rPr lang="en-US" dirty="0"/>
              <a:t>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a:t>
            </a:r>
          </a:p>
        </p:txBody>
      </p:sp>
      <p:sp>
        <p:nvSpPr>
          <p:cNvPr id="8" name="Text Placeholder 14">
            <a:extLst>
              <a:ext uri="{FF2B5EF4-FFF2-40B4-BE49-F238E27FC236}">
                <a16:creationId xmlns:a16="http://schemas.microsoft.com/office/drawing/2014/main" id="{695EDD78-7D69-BE36-AFA9-9717B8E6AB2E}"/>
              </a:ext>
            </a:extLst>
          </p:cNvPr>
          <p:cNvSpPr>
            <a:spLocks noGrp="1"/>
          </p:cNvSpPr>
          <p:nvPr>
            <p:ph type="body" sz="quarter" idx="11" hasCustomPrompt="1"/>
          </p:nvPr>
        </p:nvSpPr>
        <p:spPr>
          <a:xfrm>
            <a:off x="1918570" y="4717874"/>
            <a:ext cx="3865563" cy="382447"/>
          </a:xfrm>
        </p:spPr>
        <p:txBody>
          <a:bodyPr/>
          <a:lstStyle>
            <a:lvl1pPr algn="l">
              <a:buFontTx/>
              <a:buNone/>
              <a:defRPr sz="1800" b="1" i="0">
                <a:solidFill>
                  <a:srgbClr val="0070C0"/>
                </a:solidFill>
                <a:latin typeface="Titillium" pitchFamily="2" charset="77"/>
              </a:defRPr>
            </a:lvl1pPr>
            <a:lvl2pPr algn="ctr">
              <a:buFontTx/>
              <a:buNone/>
              <a:defRPr/>
            </a:lvl2pPr>
            <a:lvl3pPr algn="ctr">
              <a:buFontTx/>
              <a:buNone/>
              <a:defRPr/>
            </a:lvl3pPr>
            <a:lvl4pPr algn="ctr">
              <a:buFontTx/>
              <a:buNone/>
              <a:defRPr/>
            </a:lvl4pPr>
            <a:lvl5pPr algn="ctr">
              <a:buFontTx/>
              <a:buNone/>
              <a:defRPr/>
            </a:lvl5pPr>
          </a:lstStyle>
          <a:p>
            <a:pPr lvl="0"/>
            <a:r>
              <a:rPr lang="en-US" dirty="0"/>
              <a:t>— Name </a:t>
            </a:r>
            <a:r>
              <a:rPr lang="en-US" dirty="0" err="1"/>
              <a:t>Lastname</a:t>
            </a:r>
            <a:r>
              <a:rPr lang="en-US" dirty="0"/>
              <a:t>, Title</a:t>
            </a:r>
          </a:p>
        </p:txBody>
      </p:sp>
    </p:spTree>
    <p:extLst>
      <p:ext uri="{BB962C8B-B14F-4D97-AF65-F5344CB8AC3E}">
        <p14:creationId xmlns:p14="http://schemas.microsoft.com/office/powerpoint/2010/main" val="2801482048"/>
      </p:ext>
    </p:extLst>
  </p:cSld>
  <p:clrMapOvr>
    <a:masterClrMapping/>
  </p:clrMapOvr>
  <p:extLst>
    <p:ext uri="{DCECCB84-F9BA-43D5-87BE-67443E8EF086}">
      <p15:sldGuideLst xmlns:p15="http://schemas.microsoft.com/office/powerpoint/2012/main">
        <p15:guide id="1" orient="horz" pos="1502"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White_Some_Pixels">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6" name="Picture 5" descr="A black rectangle with a black background&#10;&#10;Description automatically generated with low confidence">
            <a:extLst>
              <a:ext uri="{FF2B5EF4-FFF2-40B4-BE49-F238E27FC236}">
                <a16:creationId xmlns:a16="http://schemas.microsoft.com/office/drawing/2014/main" id="{610F9F8B-628E-C0AF-AD63-EC96473D644D}"/>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1044837" y="5695954"/>
            <a:ext cx="1147163" cy="1152524"/>
          </a:xfrm>
          <a:prstGeom prst="rect">
            <a:avLst/>
          </a:prstGeom>
        </p:spPr>
      </p:pic>
      <p:sp>
        <p:nvSpPr>
          <p:cNvPr id="2" name="Title 1">
            <a:extLst>
              <a:ext uri="{FF2B5EF4-FFF2-40B4-BE49-F238E27FC236}">
                <a16:creationId xmlns:a16="http://schemas.microsoft.com/office/drawing/2014/main" id="{62A12E29-A8E2-AC2F-C1C1-A2F7EA287271}"/>
              </a:ext>
            </a:extLst>
          </p:cNvPr>
          <p:cNvSpPr>
            <a:spLocks noGrp="1"/>
          </p:cNvSpPr>
          <p:nvPr>
            <p:ph type="title" hasCustomPrompt="1"/>
          </p:nvPr>
        </p:nvSpPr>
        <p:spPr>
          <a:xfrm>
            <a:off x="874713" y="652758"/>
            <a:ext cx="8612187" cy="1095506"/>
          </a:xfrm>
        </p:spPr>
        <p:txBody>
          <a:bodyPr anchor="b" anchorCtr="0"/>
          <a:lstStyle>
            <a:lvl1pPr marL="0" marR="0" indent="0" algn="l" defTabSz="914400" rtl="0" eaLnBrk="1" fontAlgn="auto" latinLnBrk="0" hangingPunct="1">
              <a:lnSpc>
                <a:spcPct val="90000"/>
              </a:lnSpc>
              <a:spcBef>
                <a:spcPct val="0"/>
              </a:spcBef>
              <a:spcAft>
                <a:spcPts val="0"/>
              </a:spcAft>
              <a:buClrTx/>
              <a:buSzTx/>
              <a:buFontTx/>
              <a:buNone/>
              <a:tabLst/>
              <a:defRPr lang="en-CA" sz="3000" spc="150" baseline="0" smtClean="0">
                <a:solidFill>
                  <a:srgbClr val="00B0F0"/>
                </a:solidFill>
                <a:effectLst/>
                <a:latin typeface="Titillium WebBlack" pitchFamily="2" charset="77"/>
              </a:defRPr>
            </a:lvl1pPr>
          </a:lstStyle>
          <a:p>
            <a:r>
              <a:rPr lang="en-US" dirty="0"/>
              <a:t>MAIN TITLE GOES HERE.</a:t>
            </a:r>
            <a:br>
              <a:rPr lang="en-US" dirty="0"/>
            </a:br>
            <a:r>
              <a:rPr lang="en-US" dirty="0"/>
              <a:t>THERE IS SPACE FOR TWO LINES.</a:t>
            </a:r>
          </a:p>
        </p:txBody>
      </p:sp>
      <p:sp>
        <p:nvSpPr>
          <p:cNvPr id="3" name="Text Placeholder 8">
            <a:extLst>
              <a:ext uri="{FF2B5EF4-FFF2-40B4-BE49-F238E27FC236}">
                <a16:creationId xmlns:a16="http://schemas.microsoft.com/office/drawing/2014/main" id="{7030C825-72F7-5611-9437-C8DB2CAEA440}"/>
              </a:ext>
            </a:extLst>
          </p:cNvPr>
          <p:cNvSpPr>
            <a:spLocks noGrp="1"/>
          </p:cNvSpPr>
          <p:nvPr>
            <p:ph type="body" sz="quarter" idx="12" hasCustomPrompt="1"/>
          </p:nvPr>
        </p:nvSpPr>
        <p:spPr>
          <a:xfrm>
            <a:off x="874713" y="2821757"/>
            <a:ext cx="4840287" cy="2603500"/>
          </a:xfrm>
        </p:spPr>
        <p:txBody>
          <a:bodyPr>
            <a:normAutofit/>
          </a:bodyPr>
          <a:lstStyle>
            <a:lvl1pPr marL="285750" marR="0" indent="-285750" algn="l" defTabSz="914400" rtl="0" eaLnBrk="1" fontAlgn="auto" latinLnBrk="0" hangingPunct="1">
              <a:lnSpc>
                <a:spcPct val="90000"/>
              </a:lnSpc>
              <a:spcBef>
                <a:spcPts val="1000"/>
              </a:spcBef>
              <a:spcAft>
                <a:spcPts val="0"/>
              </a:spcAft>
              <a:buClrTx/>
              <a:buSzTx/>
              <a:buFont typeface="Wingdings" pitchFamily="2" charset="2"/>
              <a:buChar char="§"/>
              <a:tabLst/>
              <a:defRPr sz="1400" b="0" i="0">
                <a:solidFill>
                  <a:schemeClr val="tx1">
                    <a:lumMod val="65000"/>
                    <a:lumOff val="35000"/>
                  </a:schemeClr>
                </a:solidFill>
                <a:latin typeface="Titillium Web" pitchFamily="2" charset="77"/>
              </a:defRPr>
            </a:lvl1pPr>
            <a:lvl2pPr marL="285750" indent="-285750">
              <a:buFont typeface="Arial" panose="020B0604020202020204" pitchFamily="34" charset="0"/>
              <a:buChar char="•"/>
              <a:defRPr sz="1400" b="0" i="0">
                <a:latin typeface="Titillium Web" pitchFamily="2" charset="77"/>
              </a:defRPr>
            </a:lvl2pPr>
            <a:lvl3pPr>
              <a:defRPr sz="1400" b="0" i="0">
                <a:latin typeface="Titillium Web" pitchFamily="2" charset="77"/>
              </a:defRPr>
            </a:lvl3pPr>
            <a:lvl4pPr>
              <a:defRPr sz="1400" b="0" i="0">
                <a:latin typeface="Titillium Web" pitchFamily="2" charset="77"/>
              </a:defRPr>
            </a:lvl4pPr>
            <a:lvl5pPr>
              <a:defRPr sz="1400" b="0" i="0">
                <a:latin typeface="Titillium Web" pitchFamily="2" charset="77"/>
              </a:defRPr>
            </a:lvl5pPr>
          </a:lstStyle>
          <a:p>
            <a:pPr lvl="0"/>
            <a:r>
              <a:rPr lang="en-CA" b="0" i="0" dirty="0">
                <a:solidFill>
                  <a:srgbClr val="000000"/>
                </a:solidFill>
                <a:effectLst/>
                <a:latin typeface="Open Sans" panose="020B0606030504020204" pitchFamily="34" charset="0"/>
              </a:rPr>
              <a:t>Sed </a:t>
            </a:r>
            <a:r>
              <a:rPr lang="en-CA" b="0" i="0" dirty="0" err="1">
                <a:solidFill>
                  <a:srgbClr val="000000"/>
                </a:solidFill>
                <a:effectLst/>
                <a:latin typeface="Open Sans" panose="020B0606030504020204" pitchFamily="34" charset="0"/>
              </a:rPr>
              <a:t>ut</a:t>
            </a:r>
            <a:r>
              <a:rPr lang="en-CA" b="0" i="0" dirty="0">
                <a:solidFill>
                  <a:srgbClr val="000000"/>
                </a:solidFill>
                <a:effectLst/>
                <a:latin typeface="Open Sans" panose="020B0606030504020204" pitchFamily="34" charset="0"/>
              </a:rPr>
              <a:t> </a:t>
            </a:r>
            <a:r>
              <a:rPr lang="en-CA" b="0" i="0" dirty="0" err="1">
                <a:solidFill>
                  <a:srgbClr val="000000"/>
                </a:solidFill>
                <a:effectLst/>
                <a:latin typeface="Open Sans" panose="020B0606030504020204" pitchFamily="34" charset="0"/>
              </a:rPr>
              <a:t>perspiciatis</a:t>
            </a:r>
            <a:r>
              <a:rPr lang="en-CA" b="0" i="0" dirty="0">
                <a:solidFill>
                  <a:srgbClr val="000000"/>
                </a:solidFill>
                <a:effectLst/>
                <a:latin typeface="Open Sans" panose="020B0606030504020204" pitchFamily="34" charset="0"/>
              </a:rPr>
              <a:t> </a:t>
            </a:r>
            <a:r>
              <a:rPr lang="en-CA" b="0" i="0" dirty="0" err="1">
                <a:solidFill>
                  <a:srgbClr val="000000"/>
                </a:solidFill>
                <a:effectLst/>
                <a:latin typeface="Open Sans" panose="020B0606030504020204" pitchFamily="34" charset="0"/>
              </a:rPr>
              <a:t>unde</a:t>
            </a:r>
            <a:r>
              <a:rPr lang="en-CA" b="0" i="0" dirty="0">
                <a:solidFill>
                  <a:srgbClr val="000000"/>
                </a:solidFill>
                <a:effectLst/>
                <a:latin typeface="Open Sans" panose="020B0606030504020204" pitchFamily="34" charset="0"/>
              </a:rPr>
              <a:t> </a:t>
            </a:r>
            <a:r>
              <a:rPr lang="en-CA" b="0" i="0" dirty="0" err="1">
                <a:solidFill>
                  <a:srgbClr val="000000"/>
                </a:solidFill>
                <a:effectLst/>
                <a:latin typeface="Open Sans" panose="020B0606030504020204" pitchFamily="34" charset="0"/>
              </a:rPr>
              <a:t>omnis</a:t>
            </a:r>
            <a:r>
              <a:rPr lang="en-CA" b="0" i="0" dirty="0">
                <a:solidFill>
                  <a:srgbClr val="000000"/>
                </a:solidFill>
                <a:effectLst/>
                <a:latin typeface="Open Sans" panose="020B0606030504020204" pitchFamily="34" charset="0"/>
              </a:rPr>
              <a:t> </a:t>
            </a:r>
            <a:r>
              <a:rPr lang="en-CA" b="0" i="0" dirty="0" err="1">
                <a:solidFill>
                  <a:srgbClr val="000000"/>
                </a:solidFill>
                <a:effectLst/>
                <a:latin typeface="Open Sans" panose="020B0606030504020204" pitchFamily="34" charset="0"/>
              </a:rPr>
              <a:t>iste</a:t>
            </a:r>
            <a:r>
              <a:rPr lang="en-CA" b="0" i="0" dirty="0">
                <a:solidFill>
                  <a:srgbClr val="000000"/>
                </a:solidFill>
                <a:effectLst/>
                <a:latin typeface="Open Sans" panose="020B0606030504020204" pitchFamily="34" charset="0"/>
              </a:rPr>
              <a:t> </a:t>
            </a:r>
            <a:r>
              <a:rPr lang="en-CA" b="0" i="0" dirty="0" err="1">
                <a:solidFill>
                  <a:srgbClr val="000000"/>
                </a:solidFill>
                <a:effectLst/>
                <a:latin typeface="Open Sans" panose="020B0606030504020204" pitchFamily="34" charset="0"/>
              </a:rPr>
              <a:t>natus</a:t>
            </a:r>
            <a:r>
              <a:rPr lang="en-CA" b="0" i="0" dirty="0">
                <a:solidFill>
                  <a:srgbClr val="000000"/>
                </a:solidFill>
                <a:effectLst/>
                <a:latin typeface="Open Sans" panose="020B0606030504020204" pitchFamily="34" charset="0"/>
              </a:rPr>
              <a:t> error sit </a:t>
            </a:r>
            <a:r>
              <a:rPr lang="en-CA" b="0" i="0" dirty="0" err="1">
                <a:solidFill>
                  <a:srgbClr val="000000"/>
                </a:solidFill>
                <a:effectLst/>
                <a:latin typeface="Open Sans" panose="020B0606030504020204" pitchFamily="34" charset="0"/>
              </a:rPr>
              <a:t>voluptatem</a:t>
            </a:r>
            <a:r>
              <a:rPr lang="en-CA" b="0" i="0" dirty="0">
                <a:solidFill>
                  <a:srgbClr val="000000"/>
                </a:solidFill>
                <a:effectLst/>
                <a:latin typeface="Open Sans" panose="020B0606030504020204" pitchFamily="34" charset="0"/>
              </a:rPr>
              <a:t> </a:t>
            </a:r>
            <a:r>
              <a:rPr lang="en-CA" b="0" i="0" dirty="0" err="1">
                <a:solidFill>
                  <a:srgbClr val="000000"/>
                </a:solidFill>
                <a:effectLst/>
                <a:latin typeface="Open Sans" panose="020B0606030504020204" pitchFamily="34" charset="0"/>
              </a:rPr>
              <a:t>accusantium</a:t>
            </a:r>
            <a:r>
              <a:rPr lang="en-CA" b="0" i="0" dirty="0">
                <a:solidFill>
                  <a:srgbClr val="000000"/>
                </a:solidFill>
                <a:effectLst/>
                <a:latin typeface="Open Sans" panose="020B0606030504020204" pitchFamily="34" charset="0"/>
              </a:rPr>
              <a:t> </a:t>
            </a:r>
            <a:r>
              <a:rPr lang="en-CA" b="0" i="0" dirty="0" err="1">
                <a:solidFill>
                  <a:srgbClr val="000000"/>
                </a:solidFill>
                <a:effectLst/>
                <a:latin typeface="Open Sans" panose="020B0606030504020204" pitchFamily="34" charset="0"/>
              </a:rPr>
              <a:t>doloremque</a:t>
            </a:r>
            <a:r>
              <a:rPr lang="en-CA" b="0" i="0" dirty="0">
                <a:solidFill>
                  <a:srgbClr val="000000"/>
                </a:solidFill>
                <a:effectLst/>
                <a:latin typeface="Open Sans" panose="020B0606030504020204" pitchFamily="34" charset="0"/>
              </a:rPr>
              <a:t> </a:t>
            </a:r>
            <a:r>
              <a:rPr lang="en-CA" b="0" i="0" dirty="0" err="1">
                <a:solidFill>
                  <a:srgbClr val="000000"/>
                </a:solidFill>
                <a:effectLst/>
                <a:latin typeface="Open Sans" panose="020B0606030504020204" pitchFamily="34" charset="0"/>
              </a:rPr>
              <a:t>laudantium</a:t>
            </a:r>
            <a:endParaRPr lang="en-CA" b="0" i="0" dirty="0">
              <a:solidFill>
                <a:srgbClr val="000000"/>
              </a:solidFill>
              <a:effectLst/>
              <a:latin typeface="Open Sans" panose="020B0606030504020204" pitchFamily="34" charset="0"/>
            </a:endParaRPr>
          </a:p>
          <a:p>
            <a:pPr lvl="0"/>
            <a:r>
              <a:rPr lang="en-CA" b="0" i="0" dirty="0">
                <a:solidFill>
                  <a:srgbClr val="000000"/>
                </a:solidFill>
                <a:effectLst/>
                <a:latin typeface="Open Sans" panose="020B0606030504020204" pitchFamily="34" charset="0"/>
              </a:rPr>
              <a:t>Sed </a:t>
            </a:r>
            <a:r>
              <a:rPr lang="en-CA" b="0" i="0" dirty="0" err="1">
                <a:solidFill>
                  <a:srgbClr val="000000"/>
                </a:solidFill>
                <a:effectLst/>
                <a:latin typeface="Open Sans" panose="020B0606030504020204" pitchFamily="34" charset="0"/>
              </a:rPr>
              <a:t>ut</a:t>
            </a:r>
            <a:r>
              <a:rPr lang="en-CA" b="0" i="0" dirty="0">
                <a:solidFill>
                  <a:srgbClr val="000000"/>
                </a:solidFill>
                <a:effectLst/>
                <a:latin typeface="Open Sans" panose="020B0606030504020204" pitchFamily="34" charset="0"/>
              </a:rPr>
              <a:t> </a:t>
            </a:r>
            <a:r>
              <a:rPr lang="en-CA" b="0" i="0" dirty="0" err="1">
                <a:solidFill>
                  <a:srgbClr val="000000"/>
                </a:solidFill>
                <a:effectLst/>
                <a:latin typeface="Open Sans" panose="020B0606030504020204" pitchFamily="34" charset="0"/>
              </a:rPr>
              <a:t>perspiciatis</a:t>
            </a:r>
            <a:r>
              <a:rPr lang="en-CA" b="0" i="0" dirty="0">
                <a:solidFill>
                  <a:srgbClr val="000000"/>
                </a:solidFill>
                <a:effectLst/>
                <a:latin typeface="Open Sans" panose="020B0606030504020204" pitchFamily="34" charset="0"/>
              </a:rPr>
              <a:t> </a:t>
            </a:r>
            <a:r>
              <a:rPr lang="en-CA" b="0" i="0" dirty="0" err="1">
                <a:solidFill>
                  <a:srgbClr val="000000"/>
                </a:solidFill>
                <a:effectLst/>
                <a:latin typeface="Open Sans" panose="020B0606030504020204" pitchFamily="34" charset="0"/>
              </a:rPr>
              <a:t>unde</a:t>
            </a:r>
            <a:r>
              <a:rPr lang="en-CA" b="0" i="0" dirty="0">
                <a:solidFill>
                  <a:srgbClr val="000000"/>
                </a:solidFill>
                <a:effectLst/>
                <a:latin typeface="Open Sans" panose="020B0606030504020204" pitchFamily="34" charset="0"/>
              </a:rPr>
              <a:t> </a:t>
            </a:r>
            <a:r>
              <a:rPr lang="en-CA" b="0" i="0" dirty="0" err="1">
                <a:solidFill>
                  <a:srgbClr val="000000"/>
                </a:solidFill>
                <a:effectLst/>
                <a:latin typeface="Open Sans" panose="020B0606030504020204" pitchFamily="34" charset="0"/>
              </a:rPr>
              <a:t>omnis</a:t>
            </a:r>
            <a:r>
              <a:rPr lang="en-CA" b="0" i="0" dirty="0">
                <a:solidFill>
                  <a:srgbClr val="000000"/>
                </a:solidFill>
                <a:effectLst/>
                <a:latin typeface="Open Sans" panose="020B0606030504020204" pitchFamily="34" charset="0"/>
              </a:rPr>
              <a:t> </a:t>
            </a:r>
            <a:r>
              <a:rPr lang="en-CA" b="0" i="0" dirty="0" err="1">
                <a:solidFill>
                  <a:srgbClr val="000000"/>
                </a:solidFill>
                <a:effectLst/>
                <a:latin typeface="Open Sans" panose="020B0606030504020204" pitchFamily="34" charset="0"/>
              </a:rPr>
              <a:t>iste</a:t>
            </a:r>
            <a:r>
              <a:rPr lang="en-CA" b="0" i="0" dirty="0">
                <a:solidFill>
                  <a:srgbClr val="000000"/>
                </a:solidFill>
                <a:effectLst/>
                <a:latin typeface="Open Sans" panose="020B0606030504020204" pitchFamily="34" charset="0"/>
              </a:rPr>
              <a:t> </a:t>
            </a:r>
            <a:r>
              <a:rPr lang="en-CA" b="0" i="0" dirty="0" err="1">
                <a:solidFill>
                  <a:srgbClr val="000000"/>
                </a:solidFill>
                <a:effectLst/>
                <a:latin typeface="Open Sans" panose="020B0606030504020204" pitchFamily="34" charset="0"/>
              </a:rPr>
              <a:t>natus</a:t>
            </a:r>
            <a:r>
              <a:rPr lang="en-CA" b="0" i="0" dirty="0">
                <a:solidFill>
                  <a:srgbClr val="000000"/>
                </a:solidFill>
                <a:effectLst/>
                <a:latin typeface="Open Sans" panose="020B0606030504020204" pitchFamily="34" charset="0"/>
              </a:rPr>
              <a:t> error sit </a:t>
            </a:r>
            <a:r>
              <a:rPr lang="en-CA" b="0" i="0" dirty="0" err="1">
                <a:solidFill>
                  <a:srgbClr val="000000"/>
                </a:solidFill>
                <a:effectLst/>
                <a:latin typeface="Open Sans" panose="020B0606030504020204" pitchFamily="34" charset="0"/>
              </a:rPr>
              <a:t>voluptatem</a:t>
            </a:r>
            <a:r>
              <a:rPr lang="en-CA" b="0" i="0" dirty="0">
                <a:solidFill>
                  <a:srgbClr val="000000"/>
                </a:solidFill>
                <a:effectLst/>
                <a:latin typeface="Open Sans" panose="020B0606030504020204" pitchFamily="34" charset="0"/>
              </a:rPr>
              <a:t> </a:t>
            </a:r>
            <a:r>
              <a:rPr lang="en-CA" b="0" i="0" dirty="0" err="1">
                <a:solidFill>
                  <a:srgbClr val="000000"/>
                </a:solidFill>
                <a:effectLst/>
                <a:latin typeface="Open Sans" panose="020B0606030504020204" pitchFamily="34" charset="0"/>
              </a:rPr>
              <a:t>accusantium</a:t>
            </a:r>
            <a:r>
              <a:rPr lang="en-CA" b="0" i="0" dirty="0">
                <a:solidFill>
                  <a:srgbClr val="000000"/>
                </a:solidFill>
                <a:effectLst/>
                <a:latin typeface="Open Sans" panose="020B0606030504020204" pitchFamily="34" charset="0"/>
              </a:rPr>
              <a:t> </a:t>
            </a:r>
            <a:r>
              <a:rPr lang="en-CA" b="0" i="0" dirty="0" err="1">
                <a:solidFill>
                  <a:srgbClr val="000000"/>
                </a:solidFill>
                <a:effectLst/>
                <a:latin typeface="Open Sans" panose="020B0606030504020204" pitchFamily="34" charset="0"/>
              </a:rPr>
              <a:t>doloremque</a:t>
            </a:r>
            <a:r>
              <a:rPr lang="en-CA" b="0" i="0" dirty="0">
                <a:solidFill>
                  <a:srgbClr val="000000"/>
                </a:solidFill>
                <a:effectLst/>
                <a:latin typeface="Open Sans" panose="020B0606030504020204" pitchFamily="34" charset="0"/>
              </a:rPr>
              <a:t> </a:t>
            </a:r>
            <a:r>
              <a:rPr lang="en-CA" b="0" i="0" dirty="0" err="1">
                <a:solidFill>
                  <a:srgbClr val="000000"/>
                </a:solidFill>
                <a:effectLst/>
                <a:latin typeface="Open Sans" panose="020B0606030504020204" pitchFamily="34" charset="0"/>
              </a:rPr>
              <a:t>laudantium</a:t>
            </a:r>
            <a:endParaRPr lang="en-CA" b="0" i="0" dirty="0">
              <a:solidFill>
                <a:srgbClr val="000000"/>
              </a:solidFill>
              <a:effectLst/>
              <a:latin typeface="Open Sans" panose="020B0606030504020204" pitchFamily="34" charset="0"/>
            </a:endParaRPr>
          </a:p>
          <a:p>
            <a:pPr lvl="0"/>
            <a:r>
              <a:rPr lang="en-CA" b="0" i="0" dirty="0">
                <a:solidFill>
                  <a:srgbClr val="000000"/>
                </a:solidFill>
                <a:effectLst/>
                <a:latin typeface="Open Sans" panose="020B0606030504020204" pitchFamily="34" charset="0"/>
              </a:rPr>
              <a:t>Sed </a:t>
            </a:r>
            <a:r>
              <a:rPr lang="en-CA" b="0" i="0" dirty="0" err="1">
                <a:solidFill>
                  <a:srgbClr val="000000"/>
                </a:solidFill>
                <a:effectLst/>
                <a:latin typeface="Open Sans" panose="020B0606030504020204" pitchFamily="34" charset="0"/>
              </a:rPr>
              <a:t>ut</a:t>
            </a:r>
            <a:r>
              <a:rPr lang="en-CA" b="0" i="0" dirty="0">
                <a:solidFill>
                  <a:srgbClr val="000000"/>
                </a:solidFill>
                <a:effectLst/>
                <a:latin typeface="Open Sans" panose="020B0606030504020204" pitchFamily="34" charset="0"/>
              </a:rPr>
              <a:t> </a:t>
            </a:r>
            <a:r>
              <a:rPr lang="en-CA" b="0" i="0" dirty="0" err="1">
                <a:solidFill>
                  <a:srgbClr val="000000"/>
                </a:solidFill>
                <a:effectLst/>
                <a:latin typeface="Open Sans" panose="020B0606030504020204" pitchFamily="34" charset="0"/>
              </a:rPr>
              <a:t>perspiciatis</a:t>
            </a:r>
            <a:r>
              <a:rPr lang="en-CA" b="0" i="0" dirty="0">
                <a:solidFill>
                  <a:srgbClr val="000000"/>
                </a:solidFill>
                <a:effectLst/>
                <a:latin typeface="Open Sans" panose="020B0606030504020204" pitchFamily="34" charset="0"/>
              </a:rPr>
              <a:t> </a:t>
            </a:r>
            <a:r>
              <a:rPr lang="en-CA" b="0" i="0" dirty="0" err="1">
                <a:solidFill>
                  <a:srgbClr val="000000"/>
                </a:solidFill>
                <a:effectLst/>
                <a:latin typeface="Open Sans" panose="020B0606030504020204" pitchFamily="34" charset="0"/>
              </a:rPr>
              <a:t>unde</a:t>
            </a:r>
            <a:r>
              <a:rPr lang="en-CA" b="0" i="0" dirty="0">
                <a:solidFill>
                  <a:srgbClr val="000000"/>
                </a:solidFill>
                <a:effectLst/>
                <a:latin typeface="Open Sans" panose="020B0606030504020204" pitchFamily="34" charset="0"/>
              </a:rPr>
              <a:t> </a:t>
            </a:r>
            <a:r>
              <a:rPr lang="en-CA" b="0" i="0" dirty="0" err="1">
                <a:solidFill>
                  <a:srgbClr val="000000"/>
                </a:solidFill>
                <a:effectLst/>
                <a:latin typeface="Open Sans" panose="020B0606030504020204" pitchFamily="34" charset="0"/>
              </a:rPr>
              <a:t>omnis</a:t>
            </a:r>
            <a:r>
              <a:rPr lang="en-CA" b="0" i="0" dirty="0">
                <a:solidFill>
                  <a:srgbClr val="000000"/>
                </a:solidFill>
                <a:effectLst/>
                <a:latin typeface="Open Sans" panose="020B0606030504020204" pitchFamily="34" charset="0"/>
              </a:rPr>
              <a:t> </a:t>
            </a:r>
            <a:r>
              <a:rPr lang="en-CA" b="0" i="0" dirty="0" err="1">
                <a:solidFill>
                  <a:srgbClr val="000000"/>
                </a:solidFill>
                <a:effectLst/>
                <a:latin typeface="Open Sans" panose="020B0606030504020204" pitchFamily="34" charset="0"/>
              </a:rPr>
              <a:t>iste</a:t>
            </a:r>
            <a:r>
              <a:rPr lang="en-CA" b="0" i="0" dirty="0">
                <a:solidFill>
                  <a:srgbClr val="000000"/>
                </a:solidFill>
                <a:effectLst/>
                <a:latin typeface="Open Sans" panose="020B0606030504020204" pitchFamily="34" charset="0"/>
              </a:rPr>
              <a:t> </a:t>
            </a:r>
            <a:r>
              <a:rPr lang="en-CA" b="0" i="0" dirty="0" err="1">
                <a:solidFill>
                  <a:srgbClr val="000000"/>
                </a:solidFill>
                <a:effectLst/>
                <a:latin typeface="Open Sans" panose="020B0606030504020204" pitchFamily="34" charset="0"/>
              </a:rPr>
              <a:t>natus</a:t>
            </a:r>
            <a:r>
              <a:rPr lang="en-CA" b="0" i="0" dirty="0">
                <a:solidFill>
                  <a:srgbClr val="000000"/>
                </a:solidFill>
                <a:effectLst/>
                <a:latin typeface="Open Sans" panose="020B0606030504020204" pitchFamily="34" charset="0"/>
              </a:rPr>
              <a:t> error sit </a:t>
            </a:r>
            <a:r>
              <a:rPr lang="en-CA" b="0" i="0" dirty="0" err="1">
                <a:solidFill>
                  <a:srgbClr val="000000"/>
                </a:solidFill>
                <a:effectLst/>
                <a:latin typeface="Open Sans" panose="020B0606030504020204" pitchFamily="34" charset="0"/>
              </a:rPr>
              <a:t>voluptatem</a:t>
            </a:r>
            <a:r>
              <a:rPr lang="en-CA" b="0" i="0" dirty="0">
                <a:solidFill>
                  <a:srgbClr val="000000"/>
                </a:solidFill>
                <a:effectLst/>
                <a:latin typeface="Open Sans" panose="020B0606030504020204" pitchFamily="34" charset="0"/>
              </a:rPr>
              <a:t> </a:t>
            </a:r>
            <a:r>
              <a:rPr lang="en-CA" b="0" i="0" dirty="0" err="1">
                <a:solidFill>
                  <a:srgbClr val="000000"/>
                </a:solidFill>
                <a:effectLst/>
                <a:latin typeface="Open Sans" panose="020B0606030504020204" pitchFamily="34" charset="0"/>
              </a:rPr>
              <a:t>accusantium</a:t>
            </a:r>
            <a:r>
              <a:rPr lang="en-CA" b="0" i="0" dirty="0">
                <a:solidFill>
                  <a:srgbClr val="000000"/>
                </a:solidFill>
                <a:effectLst/>
                <a:latin typeface="Open Sans" panose="020B0606030504020204" pitchFamily="34" charset="0"/>
              </a:rPr>
              <a:t> </a:t>
            </a:r>
            <a:r>
              <a:rPr lang="en-CA" b="0" i="0" dirty="0" err="1">
                <a:solidFill>
                  <a:srgbClr val="000000"/>
                </a:solidFill>
                <a:effectLst/>
                <a:latin typeface="Open Sans" panose="020B0606030504020204" pitchFamily="34" charset="0"/>
              </a:rPr>
              <a:t>doloremque</a:t>
            </a:r>
            <a:r>
              <a:rPr lang="en-CA" b="0" i="0" dirty="0">
                <a:solidFill>
                  <a:srgbClr val="000000"/>
                </a:solidFill>
                <a:effectLst/>
                <a:latin typeface="Open Sans" panose="020B0606030504020204" pitchFamily="34" charset="0"/>
              </a:rPr>
              <a:t> </a:t>
            </a:r>
            <a:r>
              <a:rPr lang="en-CA" b="0" i="0" dirty="0" err="1">
                <a:solidFill>
                  <a:srgbClr val="000000"/>
                </a:solidFill>
                <a:effectLst/>
                <a:latin typeface="Open Sans" panose="020B0606030504020204" pitchFamily="34" charset="0"/>
              </a:rPr>
              <a:t>laudantium</a:t>
            </a:r>
            <a:endParaRPr lang="en-CA" b="0" i="0" dirty="0">
              <a:solidFill>
                <a:srgbClr val="000000"/>
              </a:solidFill>
              <a:effectLst/>
              <a:latin typeface="Open Sans" panose="020B0606030504020204" pitchFamily="34" charset="0"/>
            </a:endParaRPr>
          </a:p>
          <a:p>
            <a:pPr lvl="0"/>
            <a:r>
              <a:rPr lang="en-CA" b="0" i="0" dirty="0">
                <a:solidFill>
                  <a:srgbClr val="000000"/>
                </a:solidFill>
                <a:effectLst/>
                <a:latin typeface="Open Sans" panose="020B0606030504020204" pitchFamily="34" charset="0"/>
              </a:rPr>
              <a:t>Sed </a:t>
            </a:r>
            <a:r>
              <a:rPr lang="en-CA" b="0" i="0" dirty="0" err="1">
                <a:solidFill>
                  <a:srgbClr val="000000"/>
                </a:solidFill>
                <a:effectLst/>
                <a:latin typeface="Open Sans" panose="020B0606030504020204" pitchFamily="34" charset="0"/>
              </a:rPr>
              <a:t>ut</a:t>
            </a:r>
            <a:r>
              <a:rPr lang="en-CA" b="0" i="0" dirty="0">
                <a:solidFill>
                  <a:srgbClr val="000000"/>
                </a:solidFill>
                <a:effectLst/>
                <a:latin typeface="Open Sans" panose="020B0606030504020204" pitchFamily="34" charset="0"/>
              </a:rPr>
              <a:t> </a:t>
            </a:r>
            <a:r>
              <a:rPr lang="en-CA" b="0" i="0" dirty="0" err="1">
                <a:solidFill>
                  <a:srgbClr val="000000"/>
                </a:solidFill>
                <a:effectLst/>
                <a:latin typeface="Open Sans" panose="020B0606030504020204" pitchFamily="34" charset="0"/>
              </a:rPr>
              <a:t>perspiciatis</a:t>
            </a:r>
            <a:r>
              <a:rPr lang="en-CA" b="0" i="0" dirty="0">
                <a:solidFill>
                  <a:srgbClr val="000000"/>
                </a:solidFill>
                <a:effectLst/>
                <a:latin typeface="Open Sans" panose="020B0606030504020204" pitchFamily="34" charset="0"/>
              </a:rPr>
              <a:t> </a:t>
            </a:r>
            <a:r>
              <a:rPr lang="en-CA" b="0" i="0" dirty="0" err="1">
                <a:solidFill>
                  <a:srgbClr val="000000"/>
                </a:solidFill>
                <a:effectLst/>
                <a:latin typeface="Open Sans" panose="020B0606030504020204" pitchFamily="34" charset="0"/>
              </a:rPr>
              <a:t>unde</a:t>
            </a:r>
            <a:r>
              <a:rPr lang="en-CA" b="0" i="0" dirty="0">
                <a:solidFill>
                  <a:srgbClr val="000000"/>
                </a:solidFill>
                <a:effectLst/>
                <a:latin typeface="Open Sans" panose="020B0606030504020204" pitchFamily="34" charset="0"/>
              </a:rPr>
              <a:t> </a:t>
            </a:r>
            <a:r>
              <a:rPr lang="en-CA" b="0" i="0" dirty="0" err="1">
                <a:solidFill>
                  <a:srgbClr val="000000"/>
                </a:solidFill>
                <a:effectLst/>
                <a:latin typeface="Open Sans" panose="020B0606030504020204" pitchFamily="34" charset="0"/>
              </a:rPr>
              <a:t>omnis</a:t>
            </a:r>
            <a:r>
              <a:rPr lang="en-CA" b="0" i="0" dirty="0">
                <a:solidFill>
                  <a:srgbClr val="000000"/>
                </a:solidFill>
                <a:effectLst/>
                <a:latin typeface="Open Sans" panose="020B0606030504020204" pitchFamily="34" charset="0"/>
              </a:rPr>
              <a:t> </a:t>
            </a:r>
            <a:r>
              <a:rPr lang="en-CA" b="0" i="0" dirty="0" err="1">
                <a:solidFill>
                  <a:srgbClr val="000000"/>
                </a:solidFill>
                <a:effectLst/>
                <a:latin typeface="Open Sans" panose="020B0606030504020204" pitchFamily="34" charset="0"/>
              </a:rPr>
              <a:t>iste</a:t>
            </a:r>
            <a:r>
              <a:rPr lang="en-CA" b="0" i="0" dirty="0">
                <a:solidFill>
                  <a:srgbClr val="000000"/>
                </a:solidFill>
                <a:effectLst/>
                <a:latin typeface="Open Sans" panose="020B0606030504020204" pitchFamily="34" charset="0"/>
              </a:rPr>
              <a:t> </a:t>
            </a:r>
            <a:r>
              <a:rPr lang="en-CA" b="0" i="0" dirty="0" err="1">
                <a:solidFill>
                  <a:srgbClr val="000000"/>
                </a:solidFill>
                <a:effectLst/>
                <a:latin typeface="Open Sans" panose="020B0606030504020204" pitchFamily="34" charset="0"/>
              </a:rPr>
              <a:t>natus</a:t>
            </a:r>
            <a:r>
              <a:rPr lang="en-CA" b="0" i="0" dirty="0">
                <a:solidFill>
                  <a:srgbClr val="000000"/>
                </a:solidFill>
                <a:effectLst/>
                <a:latin typeface="Open Sans" panose="020B0606030504020204" pitchFamily="34" charset="0"/>
              </a:rPr>
              <a:t> error sit </a:t>
            </a:r>
            <a:r>
              <a:rPr lang="en-CA" b="0" i="0" dirty="0" err="1">
                <a:solidFill>
                  <a:srgbClr val="000000"/>
                </a:solidFill>
                <a:effectLst/>
                <a:latin typeface="Open Sans" panose="020B0606030504020204" pitchFamily="34" charset="0"/>
              </a:rPr>
              <a:t>voluptatem</a:t>
            </a:r>
            <a:r>
              <a:rPr lang="en-CA" b="0" i="0" dirty="0">
                <a:solidFill>
                  <a:srgbClr val="000000"/>
                </a:solidFill>
                <a:effectLst/>
                <a:latin typeface="Open Sans" panose="020B0606030504020204" pitchFamily="34" charset="0"/>
              </a:rPr>
              <a:t> </a:t>
            </a:r>
            <a:r>
              <a:rPr lang="en-CA" b="0" i="0" dirty="0" err="1">
                <a:solidFill>
                  <a:srgbClr val="000000"/>
                </a:solidFill>
                <a:effectLst/>
                <a:latin typeface="Open Sans" panose="020B0606030504020204" pitchFamily="34" charset="0"/>
              </a:rPr>
              <a:t>accusantium</a:t>
            </a:r>
            <a:r>
              <a:rPr lang="en-CA" b="0" i="0" dirty="0">
                <a:solidFill>
                  <a:srgbClr val="000000"/>
                </a:solidFill>
                <a:effectLst/>
                <a:latin typeface="Open Sans" panose="020B0606030504020204" pitchFamily="34" charset="0"/>
              </a:rPr>
              <a:t> </a:t>
            </a:r>
            <a:r>
              <a:rPr lang="en-CA" b="0" i="0" dirty="0" err="1">
                <a:solidFill>
                  <a:srgbClr val="000000"/>
                </a:solidFill>
                <a:effectLst/>
                <a:latin typeface="Open Sans" panose="020B0606030504020204" pitchFamily="34" charset="0"/>
              </a:rPr>
              <a:t>doloremque</a:t>
            </a:r>
            <a:r>
              <a:rPr lang="en-CA" b="0" i="0" dirty="0">
                <a:solidFill>
                  <a:srgbClr val="000000"/>
                </a:solidFill>
                <a:effectLst/>
                <a:latin typeface="Open Sans" panose="020B0606030504020204" pitchFamily="34" charset="0"/>
              </a:rPr>
              <a:t> </a:t>
            </a:r>
            <a:r>
              <a:rPr lang="en-CA" b="0" i="0" dirty="0" err="1">
                <a:solidFill>
                  <a:srgbClr val="000000"/>
                </a:solidFill>
                <a:effectLst/>
                <a:latin typeface="Open Sans" panose="020B0606030504020204" pitchFamily="34" charset="0"/>
              </a:rPr>
              <a:t>laudantium</a:t>
            </a:r>
            <a:endParaRPr lang="en-CA" b="0" i="0" dirty="0">
              <a:solidFill>
                <a:srgbClr val="000000"/>
              </a:solidFill>
              <a:effectLst/>
              <a:latin typeface="Open Sans" panose="020B0606030504020204" pitchFamily="34" charset="0"/>
            </a:endParaRPr>
          </a:p>
          <a:p>
            <a:pPr marL="285750" marR="0" lvl="0" indent="-285750" algn="l" defTabSz="914400" rtl="0" eaLnBrk="1" fontAlgn="auto" latinLnBrk="0" hangingPunct="1">
              <a:lnSpc>
                <a:spcPct val="90000"/>
              </a:lnSpc>
              <a:spcBef>
                <a:spcPts val="1000"/>
              </a:spcBef>
              <a:spcAft>
                <a:spcPts val="0"/>
              </a:spcAft>
              <a:buClrTx/>
              <a:buSzTx/>
              <a:buFont typeface="Wingdings" pitchFamily="2" charset="2"/>
              <a:buChar char="§"/>
              <a:tabLst/>
              <a:defRPr/>
            </a:pPr>
            <a:r>
              <a:rPr lang="en-CA" b="0" i="0" dirty="0">
                <a:solidFill>
                  <a:srgbClr val="000000"/>
                </a:solidFill>
                <a:effectLst/>
                <a:latin typeface="Open Sans" panose="020B0606030504020204" pitchFamily="34" charset="0"/>
              </a:rPr>
              <a:t>Sed </a:t>
            </a:r>
            <a:r>
              <a:rPr lang="en-CA" b="0" i="0" dirty="0" err="1">
                <a:solidFill>
                  <a:srgbClr val="000000"/>
                </a:solidFill>
                <a:effectLst/>
                <a:latin typeface="Open Sans" panose="020B0606030504020204" pitchFamily="34" charset="0"/>
              </a:rPr>
              <a:t>ut</a:t>
            </a:r>
            <a:r>
              <a:rPr lang="en-CA" b="0" i="0" dirty="0">
                <a:solidFill>
                  <a:srgbClr val="000000"/>
                </a:solidFill>
                <a:effectLst/>
                <a:latin typeface="Open Sans" panose="020B0606030504020204" pitchFamily="34" charset="0"/>
              </a:rPr>
              <a:t> </a:t>
            </a:r>
            <a:r>
              <a:rPr lang="en-CA" b="0" i="0" dirty="0" err="1">
                <a:solidFill>
                  <a:srgbClr val="000000"/>
                </a:solidFill>
                <a:effectLst/>
                <a:latin typeface="Open Sans" panose="020B0606030504020204" pitchFamily="34" charset="0"/>
              </a:rPr>
              <a:t>perspiciatis</a:t>
            </a:r>
            <a:r>
              <a:rPr lang="en-CA" b="0" i="0" dirty="0">
                <a:solidFill>
                  <a:srgbClr val="000000"/>
                </a:solidFill>
                <a:effectLst/>
                <a:latin typeface="Open Sans" panose="020B0606030504020204" pitchFamily="34" charset="0"/>
              </a:rPr>
              <a:t> </a:t>
            </a:r>
            <a:r>
              <a:rPr lang="en-CA" b="0" i="0" dirty="0" err="1">
                <a:solidFill>
                  <a:srgbClr val="000000"/>
                </a:solidFill>
                <a:effectLst/>
                <a:latin typeface="Open Sans" panose="020B0606030504020204" pitchFamily="34" charset="0"/>
              </a:rPr>
              <a:t>unde</a:t>
            </a:r>
            <a:r>
              <a:rPr lang="en-CA" b="0" i="0" dirty="0">
                <a:solidFill>
                  <a:srgbClr val="000000"/>
                </a:solidFill>
                <a:effectLst/>
                <a:latin typeface="Open Sans" panose="020B0606030504020204" pitchFamily="34" charset="0"/>
              </a:rPr>
              <a:t> </a:t>
            </a:r>
            <a:r>
              <a:rPr lang="en-CA" b="0" i="0" dirty="0" err="1">
                <a:solidFill>
                  <a:srgbClr val="000000"/>
                </a:solidFill>
                <a:effectLst/>
                <a:latin typeface="Open Sans" panose="020B0606030504020204" pitchFamily="34" charset="0"/>
              </a:rPr>
              <a:t>omnis</a:t>
            </a:r>
            <a:r>
              <a:rPr lang="en-CA" b="0" i="0" dirty="0">
                <a:solidFill>
                  <a:srgbClr val="000000"/>
                </a:solidFill>
                <a:effectLst/>
                <a:latin typeface="Open Sans" panose="020B0606030504020204" pitchFamily="34" charset="0"/>
              </a:rPr>
              <a:t> </a:t>
            </a:r>
            <a:r>
              <a:rPr lang="en-CA" b="0" i="0" dirty="0" err="1">
                <a:solidFill>
                  <a:srgbClr val="000000"/>
                </a:solidFill>
                <a:effectLst/>
                <a:latin typeface="Open Sans" panose="020B0606030504020204" pitchFamily="34" charset="0"/>
              </a:rPr>
              <a:t>iste</a:t>
            </a:r>
            <a:r>
              <a:rPr lang="en-CA" b="0" i="0" dirty="0">
                <a:solidFill>
                  <a:srgbClr val="000000"/>
                </a:solidFill>
                <a:effectLst/>
                <a:latin typeface="Open Sans" panose="020B0606030504020204" pitchFamily="34" charset="0"/>
              </a:rPr>
              <a:t> </a:t>
            </a:r>
            <a:r>
              <a:rPr lang="en-CA" b="0" i="0" dirty="0" err="1">
                <a:solidFill>
                  <a:srgbClr val="000000"/>
                </a:solidFill>
                <a:effectLst/>
                <a:latin typeface="Open Sans" panose="020B0606030504020204" pitchFamily="34" charset="0"/>
              </a:rPr>
              <a:t>natus</a:t>
            </a:r>
            <a:r>
              <a:rPr lang="en-CA" b="0" i="0" dirty="0">
                <a:solidFill>
                  <a:srgbClr val="000000"/>
                </a:solidFill>
                <a:effectLst/>
                <a:latin typeface="Open Sans" panose="020B0606030504020204" pitchFamily="34" charset="0"/>
              </a:rPr>
              <a:t> error sit </a:t>
            </a:r>
            <a:r>
              <a:rPr lang="en-CA" b="0" i="0" dirty="0" err="1">
                <a:solidFill>
                  <a:srgbClr val="000000"/>
                </a:solidFill>
                <a:effectLst/>
                <a:latin typeface="Open Sans" panose="020B0606030504020204" pitchFamily="34" charset="0"/>
              </a:rPr>
              <a:t>voluptatem</a:t>
            </a:r>
            <a:r>
              <a:rPr lang="en-CA" b="0" i="0" dirty="0">
                <a:solidFill>
                  <a:srgbClr val="000000"/>
                </a:solidFill>
                <a:effectLst/>
                <a:latin typeface="Open Sans" panose="020B0606030504020204" pitchFamily="34" charset="0"/>
              </a:rPr>
              <a:t> </a:t>
            </a:r>
            <a:r>
              <a:rPr lang="en-CA" b="0" i="0" dirty="0" err="1">
                <a:solidFill>
                  <a:srgbClr val="000000"/>
                </a:solidFill>
                <a:effectLst/>
                <a:latin typeface="Open Sans" panose="020B0606030504020204" pitchFamily="34" charset="0"/>
              </a:rPr>
              <a:t>accusantium</a:t>
            </a:r>
            <a:r>
              <a:rPr lang="en-CA" b="0" i="0" dirty="0">
                <a:solidFill>
                  <a:srgbClr val="000000"/>
                </a:solidFill>
                <a:effectLst/>
                <a:latin typeface="Open Sans" panose="020B0606030504020204" pitchFamily="34" charset="0"/>
              </a:rPr>
              <a:t> </a:t>
            </a:r>
            <a:r>
              <a:rPr lang="en-CA" b="0" i="0" dirty="0" err="1">
                <a:solidFill>
                  <a:srgbClr val="000000"/>
                </a:solidFill>
                <a:effectLst/>
                <a:latin typeface="Open Sans" panose="020B0606030504020204" pitchFamily="34" charset="0"/>
              </a:rPr>
              <a:t>doloremque</a:t>
            </a:r>
            <a:r>
              <a:rPr lang="en-CA" b="0" i="0" dirty="0">
                <a:solidFill>
                  <a:srgbClr val="000000"/>
                </a:solidFill>
                <a:effectLst/>
                <a:latin typeface="Open Sans" panose="020B0606030504020204" pitchFamily="34" charset="0"/>
              </a:rPr>
              <a:t> </a:t>
            </a:r>
            <a:r>
              <a:rPr lang="en-CA" b="0" i="0" dirty="0" err="1">
                <a:solidFill>
                  <a:srgbClr val="000000"/>
                </a:solidFill>
                <a:effectLst/>
                <a:latin typeface="Open Sans" panose="020B0606030504020204" pitchFamily="34" charset="0"/>
              </a:rPr>
              <a:t>laudantium</a:t>
            </a:r>
            <a:endParaRPr lang="en-US" dirty="0"/>
          </a:p>
          <a:p>
            <a:pPr lvl="0"/>
            <a:endParaRPr lang="en-US" dirty="0"/>
          </a:p>
        </p:txBody>
      </p:sp>
      <p:sp>
        <p:nvSpPr>
          <p:cNvPr id="5" name="Text Placeholder 8">
            <a:extLst>
              <a:ext uri="{FF2B5EF4-FFF2-40B4-BE49-F238E27FC236}">
                <a16:creationId xmlns:a16="http://schemas.microsoft.com/office/drawing/2014/main" id="{A2D0925D-487C-F716-D7C9-25046D1927CC}"/>
              </a:ext>
            </a:extLst>
          </p:cNvPr>
          <p:cNvSpPr>
            <a:spLocks noGrp="1"/>
          </p:cNvSpPr>
          <p:nvPr>
            <p:ph type="body" sz="quarter" idx="13" hasCustomPrompt="1"/>
          </p:nvPr>
        </p:nvSpPr>
        <p:spPr>
          <a:xfrm>
            <a:off x="6488113" y="2821757"/>
            <a:ext cx="4840287" cy="2603500"/>
          </a:xfrm>
        </p:spPr>
        <p:txBody>
          <a:bodyPr>
            <a:normAutofit/>
          </a:bodyPr>
          <a:lstStyle>
            <a:lvl1pPr marL="285750" marR="0" indent="-285750" algn="l" defTabSz="914400" rtl="0" eaLnBrk="1" fontAlgn="auto" latinLnBrk="0" hangingPunct="1">
              <a:lnSpc>
                <a:spcPct val="90000"/>
              </a:lnSpc>
              <a:spcBef>
                <a:spcPts val="1000"/>
              </a:spcBef>
              <a:spcAft>
                <a:spcPts val="0"/>
              </a:spcAft>
              <a:buClrTx/>
              <a:buSzTx/>
              <a:buFont typeface="Wingdings" pitchFamily="2" charset="2"/>
              <a:buChar char="§"/>
              <a:tabLst/>
              <a:defRPr sz="1400" b="0" i="0">
                <a:solidFill>
                  <a:schemeClr val="tx1">
                    <a:lumMod val="65000"/>
                    <a:lumOff val="35000"/>
                  </a:schemeClr>
                </a:solidFill>
                <a:latin typeface="Titillium Web" pitchFamily="2" charset="77"/>
              </a:defRPr>
            </a:lvl1pPr>
            <a:lvl2pPr marL="285750" indent="-285750">
              <a:buFont typeface="Arial" panose="020B0604020202020204" pitchFamily="34" charset="0"/>
              <a:buChar char="•"/>
              <a:defRPr sz="1400" b="0" i="0">
                <a:latin typeface="Titillium Web" pitchFamily="2" charset="77"/>
              </a:defRPr>
            </a:lvl2pPr>
            <a:lvl3pPr>
              <a:defRPr sz="1400" b="0" i="0">
                <a:latin typeface="Titillium Web" pitchFamily="2" charset="77"/>
              </a:defRPr>
            </a:lvl3pPr>
            <a:lvl4pPr>
              <a:defRPr sz="1400" b="0" i="0">
                <a:latin typeface="Titillium Web" pitchFamily="2" charset="77"/>
              </a:defRPr>
            </a:lvl4pPr>
            <a:lvl5pPr>
              <a:defRPr sz="1400" b="0" i="0">
                <a:latin typeface="Titillium Web" pitchFamily="2" charset="77"/>
              </a:defRPr>
            </a:lvl5pPr>
          </a:lstStyle>
          <a:p>
            <a:pPr lvl="0"/>
            <a:r>
              <a:rPr lang="en-CA" b="0" i="0" dirty="0">
                <a:solidFill>
                  <a:srgbClr val="000000"/>
                </a:solidFill>
                <a:effectLst/>
                <a:latin typeface="Open Sans" panose="020B0606030504020204" pitchFamily="34" charset="0"/>
              </a:rPr>
              <a:t>Sed </a:t>
            </a:r>
            <a:r>
              <a:rPr lang="en-CA" b="0" i="0" dirty="0" err="1">
                <a:solidFill>
                  <a:srgbClr val="000000"/>
                </a:solidFill>
                <a:effectLst/>
                <a:latin typeface="Open Sans" panose="020B0606030504020204" pitchFamily="34" charset="0"/>
              </a:rPr>
              <a:t>ut</a:t>
            </a:r>
            <a:r>
              <a:rPr lang="en-CA" b="0" i="0" dirty="0">
                <a:solidFill>
                  <a:srgbClr val="000000"/>
                </a:solidFill>
                <a:effectLst/>
                <a:latin typeface="Open Sans" panose="020B0606030504020204" pitchFamily="34" charset="0"/>
              </a:rPr>
              <a:t> </a:t>
            </a:r>
            <a:r>
              <a:rPr lang="en-CA" b="0" i="0" dirty="0" err="1">
                <a:solidFill>
                  <a:srgbClr val="000000"/>
                </a:solidFill>
                <a:effectLst/>
                <a:latin typeface="Open Sans" panose="020B0606030504020204" pitchFamily="34" charset="0"/>
              </a:rPr>
              <a:t>perspiciatis</a:t>
            </a:r>
            <a:r>
              <a:rPr lang="en-CA" b="0" i="0" dirty="0">
                <a:solidFill>
                  <a:srgbClr val="000000"/>
                </a:solidFill>
                <a:effectLst/>
                <a:latin typeface="Open Sans" panose="020B0606030504020204" pitchFamily="34" charset="0"/>
              </a:rPr>
              <a:t> </a:t>
            </a:r>
            <a:r>
              <a:rPr lang="en-CA" b="0" i="0" dirty="0" err="1">
                <a:solidFill>
                  <a:srgbClr val="000000"/>
                </a:solidFill>
                <a:effectLst/>
                <a:latin typeface="Open Sans" panose="020B0606030504020204" pitchFamily="34" charset="0"/>
              </a:rPr>
              <a:t>unde</a:t>
            </a:r>
            <a:r>
              <a:rPr lang="en-CA" b="0" i="0" dirty="0">
                <a:solidFill>
                  <a:srgbClr val="000000"/>
                </a:solidFill>
                <a:effectLst/>
                <a:latin typeface="Open Sans" panose="020B0606030504020204" pitchFamily="34" charset="0"/>
              </a:rPr>
              <a:t> </a:t>
            </a:r>
            <a:r>
              <a:rPr lang="en-CA" b="0" i="0" dirty="0" err="1">
                <a:solidFill>
                  <a:srgbClr val="000000"/>
                </a:solidFill>
                <a:effectLst/>
                <a:latin typeface="Open Sans" panose="020B0606030504020204" pitchFamily="34" charset="0"/>
              </a:rPr>
              <a:t>omnis</a:t>
            </a:r>
            <a:r>
              <a:rPr lang="en-CA" b="0" i="0" dirty="0">
                <a:solidFill>
                  <a:srgbClr val="000000"/>
                </a:solidFill>
                <a:effectLst/>
                <a:latin typeface="Open Sans" panose="020B0606030504020204" pitchFamily="34" charset="0"/>
              </a:rPr>
              <a:t> </a:t>
            </a:r>
            <a:r>
              <a:rPr lang="en-CA" b="0" i="0" dirty="0" err="1">
                <a:solidFill>
                  <a:srgbClr val="000000"/>
                </a:solidFill>
                <a:effectLst/>
                <a:latin typeface="Open Sans" panose="020B0606030504020204" pitchFamily="34" charset="0"/>
              </a:rPr>
              <a:t>iste</a:t>
            </a:r>
            <a:r>
              <a:rPr lang="en-CA" b="0" i="0" dirty="0">
                <a:solidFill>
                  <a:srgbClr val="000000"/>
                </a:solidFill>
                <a:effectLst/>
                <a:latin typeface="Open Sans" panose="020B0606030504020204" pitchFamily="34" charset="0"/>
              </a:rPr>
              <a:t> </a:t>
            </a:r>
            <a:r>
              <a:rPr lang="en-CA" b="0" i="0" dirty="0" err="1">
                <a:solidFill>
                  <a:srgbClr val="000000"/>
                </a:solidFill>
                <a:effectLst/>
                <a:latin typeface="Open Sans" panose="020B0606030504020204" pitchFamily="34" charset="0"/>
              </a:rPr>
              <a:t>natus</a:t>
            </a:r>
            <a:r>
              <a:rPr lang="en-CA" b="0" i="0" dirty="0">
                <a:solidFill>
                  <a:srgbClr val="000000"/>
                </a:solidFill>
                <a:effectLst/>
                <a:latin typeface="Open Sans" panose="020B0606030504020204" pitchFamily="34" charset="0"/>
              </a:rPr>
              <a:t> error sit </a:t>
            </a:r>
            <a:r>
              <a:rPr lang="en-CA" b="0" i="0" dirty="0" err="1">
                <a:solidFill>
                  <a:srgbClr val="000000"/>
                </a:solidFill>
                <a:effectLst/>
                <a:latin typeface="Open Sans" panose="020B0606030504020204" pitchFamily="34" charset="0"/>
              </a:rPr>
              <a:t>voluptatem</a:t>
            </a:r>
            <a:r>
              <a:rPr lang="en-CA" b="0" i="0" dirty="0">
                <a:solidFill>
                  <a:srgbClr val="000000"/>
                </a:solidFill>
                <a:effectLst/>
                <a:latin typeface="Open Sans" panose="020B0606030504020204" pitchFamily="34" charset="0"/>
              </a:rPr>
              <a:t> </a:t>
            </a:r>
            <a:r>
              <a:rPr lang="en-CA" b="0" i="0" dirty="0" err="1">
                <a:solidFill>
                  <a:srgbClr val="000000"/>
                </a:solidFill>
                <a:effectLst/>
                <a:latin typeface="Open Sans" panose="020B0606030504020204" pitchFamily="34" charset="0"/>
              </a:rPr>
              <a:t>accusantium</a:t>
            </a:r>
            <a:r>
              <a:rPr lang="en-CA" b="0" i="0" dirty="0">
                <a:solidFill>
                  <a:srgbClr val="000000"/>
                </a:solidFill>
                <a:effectLst/>
                <a:latin typeface="Open Sans" panose="020B0606030504020204" pitchFamily="34" charset="0"/>
              </a:rPr>
              <a:t> </a:t>
            </a:r>
            <a:r>
              <a:rPr lang="en-CA" b="0" i="0" dirty="0" err="1">
                <a:solidFill>
                  <a:srgbClr val="000000"/>
                </a:solidFill>
                <a:effectLst/>
                <a:latin typeface="Open Sans" panose="020B0606030504020204" pitchFamily="34" charset="0"/>
              </a:rPr>
              <a:t>doloremque</a:t>
            </a:r>
            <a:r>
              <a:rPr lang="en-CA" b="0" i="0" dirty="0">
                <a:solidFill>
                  <a:srgbClr val="000000"/>
                </a:solidFill>
                <a:effectLst/>
                <a:latin typeface="Open Sans" panose="020B0606030504020204" pitchFamily="34" charset="0"/>
              </a:rPr>
              <a:t> </a:t>
            </a:r>
            <a:r>
              <a:rPr lang="en-CA" b="0" i="0" dirty="0" err="1">
                <a:solidFill>
                  <a:srgbClr val="000000"/>
                </a:solidFill>
                <a:effectLst/>
                <a:latin typeface="Open Sans" panose="020B0606030504020204" pitchFamily="34" charset="0"/>
              </a:rPr>
              <a:t>laudantium</a:t>
            </a:r>
            <a:endParaRPr lang="en-CA" b="0" i="0" dirty="0">
              <a:solidFill>
                <a:srgbClr val="000000"/>
              </a:solidFill>
              <a:effectLst/>
              <a:latin typeface="Open Sans" panose="020B0606030504020204" pitchFamily="34" charset="0"/>
            </a:endParaRPr>
          </a:p>
          <a:p>
            <a:pPr lvl="0"/>
            <a:r>
              <a:rPr lang="en-CA" b="0" i="0" dirty="0">
                <a:solidFill>
                  <a:srgbClr val="000000"/>
                </a:solidFill>
                <a:effectLst/>
                <a:latin typeface="Open Sans" panose="020B0606030504020204" pitchFamily="34" charset="0"/>
              </a:rPr>
              <a:t>Sed </a:t>
            </a:r>
            <a:r>
              <a:rPr lang="en-CA" b="0" i="0" dirty="0" err="1">
                <a:solidFill>
                  <a:srgbClr val="000000"/>
                </a:solidFill>
                <a:effectLst/>
                <a:latin typeface="Open Sans" panose="020B0606030504020204" pitchFamily="34" charset="0"/>
              </a:rPr>
              <a:t>ut</a:t>
            </a:r>
            <a:r>
              <a:rPr lang="en-CA" b="0" i="0" dirty="0">
                <a:solidFill>
                  <a:srgbClr val="000000"/>
                </a:solidFill>
                <a:effectLst/>
                <a:latin typeface="Open Sans" panose="020B0606030504020204" pitchFamily="34" charset="0"/>
              </a:rPr>
              <a:t> </a:t>
            </a:r>
            <a:r>
              <a:rPr lang="en-CA" b="0" i="0" dirty="0" err="1">
                <a:solidFill>
                  <a:srgbClr val="000000"/>
                </a:solidFill>
                <a:effectLst/>
                <a:latin typeface="Open Sans" panose="020B0606030504020204" pitchFamily="34" charset="0"/>
              </a:rPr>
              <a:t>perspiciatis</a:t>
            </a:r>
            <a:r>
              <a:rPr lang="en-CA" b="0" i="0" dirty="0">
                <a:solidFill>
                  <a:srgbClr val="000000"/>
                </a:solidFill>
                <a:effectLst/>
                <a:latin typeface="Open Sans" panose="020B0606030504020204" pitchFamily="34" charset="0"/>
              </a:rPr>
              <a:t> </a:t>
            </a:r>
            <a:r>
              <a:rPr lang="en-CA" b="0" i="0" dirty="0" err="1">
                <a:solidFill>
                  <a:srgbClr val="000000"/>
                </a:solidFill>
                <a:effectLst/>
                <a:latin typeface="Open Sans" panose="020B0606030504020204" pitchFamily="34" charset="0"/>
              </a:rPr>
              <a:t>unde</a:t>
            </a:r>
            <a:r>
              <a:rPr lang="en-CA" b="0" i="0" dirty="0">
                <a:solidFill>
                  <a:srgbClr val="000000"/>
                </a:solidFill>
                <a:effectLst/>
                <a:latin typeface="Open Sans" panose="020B0606030504020204" pitchFamily="34" charset="0"/>
              </a:rPr>
              <a:t> </a:t>
            </a:r>
            <a:r>
              <a:rPr lang="en-CA" b="0" i="0" dirty="0" err="1">
                <a:solidFill>
                  <a:srgbClr val="000000"/>
                </a:solidFill>
                <a:effectLst/>
                <a:latin typeface="Open Sans" panose="020B0606030504020204" pitchFamily="34" charset="0"/>
              </a:rPr>
              <a:t>omnis</a:t>
            </a:r>
            <a:r>
              <a:rPr lang="en-CA" b="0" i="0" dirty="0">
                <a:solidFill>
                  <a:srgbClr val="000000"/>
                </a:solidFill>
                <a:effectLst/>
                <a:latin typeface="Open Sans" panose="020B0606030504020204" pitchFamily="34" charset="0"/>
              </a:rPr>
              <a:t> </a:t>
            </a:r>
            <a:r>
              <a:rPr lang="en-CA" b="0" i="0" dirty="0" err="1">
                <a:solidFill>
                  <a:srgbClr val="000000"/>
                </a:solidFill>
                <a:effectLst/>
                <a:latin typeface="Open Sans" panose="020B0606030504020204" pitchFamily="34" charset="0"/>
              </a:rPr>
              <a:t>iste</a:t>
            </a:r>
            <a:r>
              <a:rPr lang="en-CA" b="0" i="0" dirty="0">
                <a:solidFill>
                  <a:srgbClr val="000000"/>
                </a:solidFill>
                <a:effectLst/>
                <a:latin typeface="Open Sans" panose="020B0606030504020204" pitchFamily="34" charset="0"/>
              </a:rPr>
              <a:t> </a:t>
            </a:r>
            <a:r>
              <a:rPr lang="en-CA" b="0" i="0" dirty="0" err="1">
                <a:solidFill>
                  <a:srgbClr val="000000"/>
                </a:solidFill>
                <a:effectLst/>
                <a:latin typeface="Open Sans" panose="020B0606030504020204" pitchFamily="34" charset="0"/>
              </a:rPr>
              <a:t>natus</a:t>
            </a:r>
            <a:r>
              <a:rPr lang="en-CA" b="0" i="0" dirty="0">
                <a:solidFill>
                  <a:srgbClr val="000000"/>
                </a:solidFill>
                <a:effectLst/>
                <a:latin typeface="Open Sans" panose="020B0606030504020204" pitchFamily="34" charset="0"/>
              </a:rPr>
              <a:t> error sit </a:t>
            </a:r>
            <a:r>
              <a:rPr lang="en-CA" b="0" i="0" dirty="0" err="1">
                <a:solidFill>
                  <a:srgbClr val="000000"/>
                </a:solidFill>
                <a:effectLst/>
                <a:latin typeface="Open Sans" panose="020B0606030504020204" pitchFamily="34" charset="0"/>
              </a:rPr>
              <a:t>voluptatem</a:t>
            </a:r>
            <a:r>
              <a:rPr lang="en-CA" b="0" i="0" dirty="0">
                <a:solidFill>
                  <a:srgbClr val="000000"/>
                </a:solidFill>
                <a:effectLst/>
                <a:latin typeface="Open Sans" panose="020B0606030504020204" pitchFamily="34" charset="0"/>
              </a:rPr>
              <a:t> </a:t>
            </a:r>
            <a:r>
              <a:rPr lang="en-CA" b="0" i="0" dirty="0" err="1">
                <a:solidFill>
                  <a:srgbClr val="000000"/>
                </a:solidFill>
                <a:effectLst/>
                <a:latin typeface="Open Sans" panose="020B0606030504020204" pitchFamily="34" charset="0"/>
              </a:rPr>
              <a:t>accusantium</a:t>
            </a:r>
            <a:r>
              <a:rPr lang="en-CA" b="0" i="0" dirty="0">
                <a:solidFill>
                  <a:srgbClr val="000000"/>
                </a:solidFill>
                <a:effectLst/>
                <a:latin typeface="Open Sans" panose="020B0606030504020204" pitchFamily="34" charset="0"/>
              </a:rPr>
              <a:t> </a:t>
            </a:r>
            <a:r>
              <a:rPr lang="en-CA" b="0" i="0" dirty="0" err="1">
                <a:solidFill>
                  <a:srgbClr val="000000"/>
                </a:solidFill>
                <a:effectLst/>
                <a:latin typeface="Open Sans" panose="020B0606030504020204" pitchFamily="34" charset="0"/>
              </a:rPr>
              <a:t>doloremque</a:t>
            </a:r>
            <a:r>
              <a:rPr lang="en-CA" b="0" i="0" dirty="0">
                <a:solidFill>
                  <a:srgbClr val="000000"/>
                </a:solidFill>
                <a:effectLst/>
                <a:latin typeface="Open Sans" panose="020B0606030504020204" pitchFamily="34" charset="0"/>
              </a:rPr>
              <a:t> </a:t>
            </a:r>
            <a:r>
              <a:rPr lang="en-CA" b="0" i="0" dirty="0" err="1">
                <a:solidFill>
                  <a:srgbClr val="000000"/>
                </a:solidFill>
                <a:effectLst/>
                <a:latin typeface="Open Sans" panose="020B0606030504020204" pitchFamily="34" charset="0"/>
              </a:rPr>
              <a:t>laudantium</a:t>
            </a:r>
            <a:endParaRPr lang="en-CA" b="0" i="0" dirty="0">
              <a:solidFill>
                <a:srgbClr val="000000"/>
              </a:solidFill>
              <a:effectLst/>
              <a:latin typeface="Open Sans" panose="020B0606030504020204" pitchFamily="34" charset="0"/>
            </a:endParaRPr>
          </a:p>
          <a:p>
            <a:pPr marL="285750" marR="0" lvl="0" indent="-285750" algn="l" defTabSz="914400" rtl="0" eaLnBrk="1" fontAlgn="auto" latinLnBrk="0" hangingPunct="1">
              <a:lnSpc>
                <a:spcPct val="90000"/>
              </a:lnSpc>
              <a:spcBef>
                <a:spcPts val="1000"/>
              </a:spcBef>
              <a:spcAft>
                <a:spcPts val="0"/>
              </a:spcAft>
              <a:buClrTx/>
              <a:buSzTx/>
              <a:buFont typeface="Wingdings" pitchFamily="2" charset="2"/>
              <a:buChar char="§"/>
              <a:tabLst/>
              <a:defRPr/>
            </a:pPr>
            <a:r>
              <a:rPr lang="en-CA" b="0" i="0" dirty="0">
                <a:solidFill>
                  <a:srgbClr val="000000"/>
                </a:solidFill>
                <a:effectLst/>
                <a:latin typeface="Open Sans" panose="020B0606030504020204" pitchFamily="34" charset="0"/>
              </a:rPr>
              <a:t>Sed </a:t>
            </a:r>
            <a:r>
              <a:rPr lang="en-CA" b="0" i="0" dirty="0" err="1">
                <a:solidFill>
                  <a:srgbClr val="000000"/>
                </a:solidFill>
                <a:effectLst/>
                <a:latin typeface="Open Sans" panose="020B0606030504020204" pitchFamily="34" charset="0"/>
              </a:rPr>
              <a:t>ut</a:t>
            </a:r>
            <a:r>
              <a:rPr lang="en-CA" b="0" i="0" dirty="0">
                <a:solidFill>
                  <a:srgbClr val="000000"/>
                </a:solidFill>
                <a:effectLst/>
                <a:latin typeface="Open Sans" panose="020B0606030504020204" pitchFamily="34" charset="0"/>
              </a:rPr>
              <a:t> </a:t>
            </a:r>
            <a:r>
              <a:rPr lang="en-CA" b="0" i="0" dirty="0" err="1">
                <a:solidFill>
                  <a:srgbClr val="000000"/>
                </a:solidFill>
                <a:effectLst/>
                <a:latin typeface="Open Sans" panose="020B0606030504020204" pitchFamily="34" charset="0"/>
              </a:rPr>
              <a:t>perspiciatis</a:t>
            </a:r>
            <a:r>
              <a:rPr lang="en-CA" b="0" i="0" dirty="0">
                <a:solidFill>
                  <a:srgbClr val="000000"/>
                </a:solidFill>
                <a:effectLst/>
                <a:latin typeface="Open Sans" panose="020B0606030504020204" pitchFamily="34" charset="0"/>
              </a:rPr>
              <a:t> </a:t>
            </a:r>
            <a:r>
              <a:rPr lang="en-CA" b="0" i="0" dirty="0" err="1">
                <a:solidFill>
                  <a:srgbClr val="000000"/>
                </a:solidFill>
                <a:effectLst/>
                <a:latin typeface="Open Sans" panose="020B0606030504020204" pitchFamily="34" charset="0"/>
              </a:rPr>
              <a:t>unde</a:t>
            </a:r>
            <a:r>
              <a:rPr lang="en-CA" b="0" i="0" dirty="0">
                <a:solidFill>
                  <a:srgbClr val="000000"/>
                </a:solidFill>
                <a:effectLst/>
                <a:latin typeface="Open Sans" panose="020B0606030504020204" pitchFamily="34" charset="0"/>
              </a:rPr>
              <a:t> </a:t>
            </a:r>
            <a:r>
              <a:rPr lang="en-CA" b="0" i="0" dirty="0" err="1">
                <a:solidFill>
                  <a:srgbClr val="000000"/>
                </a:solidFill>
                <a:effectLst/>
                <a:latin typeface="Open Sans" panose="020B0606030504020204" pitchFamily="34" charset="0"/>
              </a:rPr>
              <a:t>omnis</a:t>
            </a:r>
            <a:r>
              <a:rPr lang="en-CA" b="0" i="0" dirty="0">
                <a:solidFill>
                  <a:srgbClr val="000000"/>
                </a:solidFill>
                <a:effectLst/>
                <a:latin typeface="Open Sans" panose="020B0606030504020204" pitchFamily="34" charset="0"/>
              </a:rPr>
              <a:t> </a:t>
            </a:r>
            <a:r>
              <a:rPr lang="en-CA" b="0" i="0" dirty="0" err="1">
                <a:solidFill>
                  <a:srgbClr val="000000"/>
                </a:solidFill>
                <a:effectLst/>
                <a:latin typeface="Open Sans" panose="020B0606030504020204" pitchFamily="34" charset="0"/>
              </a:rPr>
              <a:t>iste</a:t>
            </a:r>
            <a:r>
              <a:rPr lang="en-CA" b="0" i="0" dirty="0">
                <a:solidFill>
                  <a:srgbClr val="000000"/>
                </a:solidFill>
                <a:effectLst/>
                <a:latin typeface="Open Sans" panose="020B0606030504020204" pitchFamily="34" charset="0"/>
              </a:rPr>
              <a:t> </a:t>
            </a:r>
            <a:r>
              <a:rPr lang="en-CA" b="0" i="0" dirty="0" err="1">
                <a:solidFill>
                  <a:srgbClr val="000000"/>
                </a:solidFill>
                <a:effectLst/>
                <a:latin typeface="Open Sans" panose="020B0606030504020204" pitchFamily="34" charset="0"/>
              </a:rPr>
              <a:t>natus</a:t>
            </a:r>
            <a:r>
              <a:rPr lang="en-CA" b="0" i="0" dirty="0">
                <a:solidFill>
                  <a:srgbClr val="000000"/>
                </a:solidFill>
                <a:effectLst/>
                <a:latin typeface="Open Sans" panose="020B0606030504020204" pitchFamily="34" charset="0"/>
              </a:rPr>
              <a:t> error sit </a:t>
            </a:r>
            <a:r>
              <a:rPr lang="en-CA" b="0" i="0" dirty="0" err="1">
                <a:solidFill>
                  <a:srgbClr val="000000"/>
                </a:solidFill>
                <a:effectLst/>
                <a:latin typeface="Open Sans" panose="020B0606030504020204" pitchFamily="34" charset="0"/>
              </a:rPr>
              <a:t>voluptatem</a:t>
            </a:r>
            <a:r>
              <a:rPr lang="en-CA" b="0" i="0" dirty="0">
                <a:solidFill>
                  <a:srgbClr val="000000"/>
                </a:solidFill>
                <a:effectLst/>
                <a:latin typeface="Open Sans" panose="020B0606030504020204" pitchFamily="34" charset="0"/>
              </a:rPr>
              <a:t> </a:t>
            </a:r>
            <a:r>
              <a:rPr lang="en-CA" b="0" i="0" dirty="0" err="1">
                <a:solidFill>
                  <a:srgbClr val="000000"/>
                </a:solidFill>
                <a:effectLst/>
                <a:latin typeface="Open Sans" panose="020B0606030504020204" pitchFamily="34" charset="0"/>
              </a:rPr>
              <a:t>accusantium</a:t>
            </a:r>
            <a:r>
              <a:rPr lang="en-CA" b="0" i="0" dirty="0">
                <a:solidFill>
                  <a:srgbClr val="000000"/>
                </a:solidFill>
                <a:effectLst/>
                <a:latin typeface="Open Sans" panose="020B0606030504020204" pitchFamily="34" charset="0"/>
              </a:rPr>
              <a:t> </a:t>
            </a:r>
            <a:r>
              <a:rPr lang="en-CA" b="0" i="0" dirty="0" err="1">
                <a:solidFill>
                  <a:srgbClr val="000000"/>
                </a:solidFill>
                <a:effectLst/>
                <a:latin typeface="Open Sans" panose="020B0606030504020204" pitchFamily="34" charset="0"/>
              </a:rPr>
              <a:t>doloremque</a:t>
            </a:r>
            <a:r>
              <a:rPr lang="en-CA" b="0" i="0" dirty="0">
                <a:solidFill>
                  <a:srgbClr val="000000"/>
                </a:solidFill>
                <a:effectLst/>
                <a:latin typeface="Open Sans" panose="020B0606030504020204" pitchFamily="34" charset="0"/>
              </a:rPr>
              <a:t> </a:t>
            </a:r>
            <a:r>
              <a:rPr lang="en-CA" b="0" i="0" dirty="0" err="1">
                <a:solidFill>
                  <a:srgbClr val="000000"/>
                </a:solidFill>
                <a:effectLst/>
                <a:latin typeface="Open Sans" panose="020B0606030504020204" pitchFamily="34" charset="0"/>
              </a:rPr>
              <a:t>laudantium</a:t>
            </a:r>
            <a:endParaRPr lang="en-CA" b="0" i="0" dirty="0">
              <a:solidFill>
                <a:srgbClr val="000000"/>
              </a:solidFill>
              <a:effectLst/>
              <a:latin typeface="Open Sans" panose="020B0606030504020204" pitchFamily="34" charset="0"/>
            </a:endParaRPr>
          </a:p>
          <a:p>
            <a:pPr marL="285750" marR="0" lvl="0" indent="-285750" algn="l" defTabSz="914400" rtl="0" eaLnBrk="1" fontAlgn="auto" latinLnBrk="0" hangingPunct="1">
              <a:lnSpc>
                <a:spcPct val="90000"/>
              </a:lnSpc>
              <a:spcBef>
                <a:spcPts val="1000"/>
              </a:spcBef>
              <a:spcAft>
                <a:spcPts val="0"/>
              </a:spcAft>
              <a:buClrTx/>
              <a:buSzTx/>
              <a:buFont typeface="Wingdings" pitchFamily="2" charset="2"/>
              <a:buChar char="§"/>
              <a:tabLst/>
              <a:defRPr/>
            </a:pPr>
            <a:r>
              <a:rPr lang="en-CA" b="0" i="0" dirty="0">
                <a:solidFill>
                  <a:srgbClr val="000000"/>
                </a:solidFill>
                <a:effectLst/>
                <a:latin typeface="Open Sans" panose="020B0606030504020204" pitchFamily="34" charset="0"/>
              </a:rPr>
              <a:t>Sed </a:t>
            </a:r>
            <a:r>
              <a:rPr lang="en-CA" b="0" i="0" dirty="0" err="1">
                <a:solidFill>
                  <a:srgbClr val="000000"/>
                </a:solidFill>
                <a:effectLst/>
                <a:latin typeface="Open Sans" panose="020B0606030504020204" pitchFamily="34" charset="0"/>
              </a:rPr>
              <a:t>ut</a:t>
            </a:r>
            <a:r>
              <a:rPr lang="en-CA" b="0" i="0" dirty="0">
                <a:solidFill>
                  <a:srgbClr val="000000"/>
                </a:solidFill>
                <a:effectLst/>
                <a:latin typeface="Open Sans" panose="020B0606030504020204" pitchFamily="34" charset="0"/>
              </a:rPr>
              <a:t> </a:t>
            </a:r>
            <a:r>
              <a:rPr lang="en-CA" b="0" i="0" dirty="0" err="1">
                <a:solidFill>
                  <a:srgbClr val="000000"/>
                </a:solidFill>
                <a:effectLst/>
                <a:latin typeface="Open Sans" panose="020B0606030504020204" pitchFamily="34" charset="0"/>
              </a:rPr>
              <a:t>perspiciatis</a:t>
            </a:r>
            <a:r>
              <a:rPr lang="en-CA" b="0" i="0" dirty="0">
                <a:solidFill>
                  <a:srgbClr val="000000"/>
                </a:solidFill>
                <a:effectLst/>
                <a:latin typeface="Open Sans" panose="020B0606030504020204" pitchFamily="34" charset="0"/>
              </a:rPr>
              <a:t> </a:t>
            </a:r>
            <a:r>
              <a:rPr lang="en-CA" b="0" i="0" dirty="0" err="1">
                <a:solidFill>
                  <a:srgbClr val="000000"/>
                </a:solidFill>
                <a:effectLst/>
                <a:latin typeface="Open Sans" panose="020B0606030504020204" pitchFamily="34" charset="0"/>
              </a:rPr>
              <a:t>unde</a:t>
            </a:r>
            <a:r>
              <a:rPr lang="en-CA" b="0" i="0" dirty="0">
                <a:solidFill>
                  <a:srgbClr val="000000"/>
                </a:solidFill>
                <a:effectLst/>
                <a:latin typeface="Open Sans" panose="020B0606030504020204" pitchFamily="34" charset="0"/>
              </a:rPr>
              <a:t> </a:t>
            </a:r>
            <a:r>
              <a:rPr lang="en-CA" b="0" i="0" dirty="0" err="1">
                <a:solidFill>
                  <a:srgbClr val="000000"/>
                </a:solidFill>
                <a:effectLst/>
                <a:latin typeface="Open Sans" panose="020B0606030504020204" pitchFamily="34" charset="0"/>
              </a:rPr>
              <a:t>omnis</a:t>
            </a:r>
            <a:r>
              <a:rPr lang="en-CA" b="0" i="0" dirty="0">
                <a:solidFill>
                  <a:srgbClr val="000000"/>
                </a:solidFill>
                <a:effectLst/>
                <a:latin typeface="Open Sans" panose="020B0606030504020204" pitchFamily="34" charset="0"/>
              </a:rPr>
              <a:t> </a:t>
            </a:r>
            <a:r>
              <a:rPr lang="en-CA" b="0" i="0" dirty="0" err="1">
                <a:solidFill>
                  <a:srgbClr val="000000"/>
                </a:solidFill>
                <a:effectLst/>
                <a:latin typeface="Open Sans" panose="020B0606030504020204" pitchFamily="34" charset="0"/>
              </a:rPr>
              <a:t>iste</a:t>
            </a:r>
            <a:r>
              <a:rPr lang="en-CA" b="0" i="0" dirty="0">
                <a:solidFill>
                  <a:srgbClr val="000000"/>
                </a:solidFill>
                <a:effectLst/>
                <a:latin typeface="Open Sans" panose="020B0606030504020204" pitchFamily="34" charset="0"/>
              </a:rPr>
              <a:t> </a:t>
            </a:r>
            <a:r>
              <a:rPr lang="en-CA" b="0" i="0" dirty="0" err="1">
                <a:solidFill>
                  <a:srgbClr val="000000"/>
                </a:solidFill>
                <a:effectLst/>
                <a:latin typeface="Open Sans" panose="020B0606030504020204" pitchFamily="34" charset="0"/>
              </a:rPr>
              <a:t>natus</a:t>
            </a:r>
            <a:r>
              <a:rPr lang="en-CA" b="0" i="0" dirty="0">
                <a:solidFill>
                  <a:srgbClr val="000000"/>
                </a:solidFill>
                <a:effectLst/>
                <a:latin typeface="Open Sans" panose="020B0606030504020204" pitchFamily="34" charset="0"/>
              </a:rPr>
              <a:t> error sit </a:t>
            </a:r>
            <a:r>
              <a:rPr lang="en-CA" b="0" i="0" dirty="0" err="1">
                <a:solidFill>
                  <a:srgbClr val="000000"/>
                </a:solidFill>
                <a:effectLst/>
                <a:latin typeface="Open Sans" panose="020B0606030504020204" pitchFamily="34" charset="0"/>
              </a:rPr>
              <a:t>voluptatem</a:t>
            </a:r>
            <a:r>
              <a:rPr lang="en-CA" b="0" i="0" dirty="0">
                <a:solidFill>
                  <a:srgbClr val="000000"/>
                </a:solidFill>
                <a:effectLst/>
                <a:latin typeface="Open Sans" panose="020B0606030504020204" pitchFamily="34" charset="0"/>
              </a:rPr>
              <a:t> </a:t>
            </a:r>
            <a:r>
              <a:rPr lang="en-CA" b="0" i="0" dirty="0" err="1">
                <a:solidFill>
                  <a:srgbClr val="000000"/>
                </a:solidFill>
                <a:effectLst/>
                <a:latin typeface="Open Sans" panose="020B0606030504020204" pitchFamily="34" charset="0"/>
              </a:rPr>
              <a:t>accusantium</a:t>
            </a:r>
            <a:r>
              <a:rPr lang="en-CA" b="0" i="0" dirty="0">
                <a:solidFill>
                  <a:srgbClr val="000000"/>
                </a:solidFill>
                <a:effectLst/>
                <a:latin typeface="Open Sans" panose="020B0606030504020204" pitchFamily="34" charset="0"/>
              </a:rPr>
              <a:t> </a:t>
            </a:r>
            <a:r>
              <a:rPr lang="en-CA" b="0" i="0" dirty="0" err="1">
                <a:solidFill>
                  <a:srgbClr val="000000"/>
                </a:solidFill>
                <a:effectLst/>
                <a:latin typeface="Open Sans" panose="020B0606030504020204" pitchFamily="34" charset="0"/>
              </a:rPr>
              <a:t>doloremque</a:t>
            </a:r>
            <a:r>
              <a:rPr lang="en-CA" b="0" i="0" dirty="0">
                <a:solidFill>
                  <a:srgbClr val="000000"/>
                </a:solidFill>
                <a:effectLst/>
                <a:latin typeface="Open Sans" panose="020B0606030504020204" pitchFamily="34" charset="0"/>
              </a:rPr>
              <a:t> </a:t>
            </a:r>
            <a:r>
              <a:rPr lang="en-CA" b="0" i="0" dirty="0" err="1">
                <a:solidFill>
                  <a:srgbClr val="000000"/>
                </a:solidFill>
                <a:effectLst/>
                <a:latin typeface="Open Sans" panose="020B0606030504020204" pitchFamily="34" charset="0"/>
              </a:rPr>
              <a:t>laudantium</a:t>
            </a:r>
            <a:endParaRPr lang="en-US" dirty="0"/>
          </a:p>
          <a:p>
            <a:pPr marL="285750" marR="0" lvl="0" indent="-285750" algn="l" defTabSz="914400" rtl="0" eaLnBrk="1" fontAlgn="auto" latinLnBrk="0" hangingPunct="1">
              <a:lnSpc>
                <a:spcPct val="90000"/>
              </a:lnSpc>
              <a:spcBef>
                <a:spcPts val="1000"/>
              </a:spcBef>
              <a:spcAft>
                <a:spcPts val="0"/>
              </a:spcAft>
              <a:buClrTx/>
              <a:buSzTx/>
              <a:buFont typeface="Wingdings" pitchFamily="2" charset="2"/>
              <a:buChar char="§"/>
              <a:tabLst/>
              <a:defRPr/>
            </a:pPr>
            <a:r>
              <a:rPr lang="en-CA" b="0" i="0" dirty="0">
                <a:solidFill>
                  <a:srgbClr val="000000"/>
                </a:solidFill>
                <a:effectLst/>
                <a:latin typeface="Open Sans" panose="020B0606030504020204" pitchFamily="34" charset="0"/>
              </a:rPr>
              <a:t>Sed </a:t>
            </a:r>
            <a:r>
              <a:rPr lang="en-CA" b="0" i="0" dirty="0" err="1">
                <a:solidFill>
                  <a:srgbClr val="000000"/>
                </a:solidFill>
                <a:effectLst/>
                <a:latin typeface="Open Sans" panose="020B0606030504020204" pitchFamily="34" charset="0"/>
              </a:rPr>
              <a:t>ut</a:t>
            </a:r>
            <a:r>
              <a:rPr lang="en-CA" b="0" i="0" dirty="0">
                <a:solidFill>
                  <a:srgbClr val="000000"/>
                </a:solidFill>
                <a:effectLst/>
                <a:latin typeface="Open Sans" panose="020B0606030504020204" pitchFamily="34" charset="0"/>
              </a:rPr>
              <a:t> </a:t>
            </a:r>
            <a:r>
              <a:rPr lang="en-CA" b="0" i="0" dirty="0" err="1">
                <a:solidFill>
                  <a:srgbClr val="000000"/>
                </a:solidFill>
                <a:effectLst/>
                <a:latin typeface="Open Sans" panose="020B0606030504020204" pitchFamily="34" charset="0"/>
              </a:rPr>
              <a:t>perspiciatis</a:t>
            </a:r>
            <a:r>
              <a:rPr lang="en-CA" b="0" i="0" dirty="0">
                <a:solidFill>
                  <a:srgbClr val="000000"/>
                </a:solidFill>
                <a:effectLst/>
                <a:latin typeface="Open Sans" panose="020B0606030504020204" pitchFamily="34" charset="0"/>
              </a:rPr>
              <a:t> </a:t>
            </a:r>
            <a:r>
              <a:rPr lang="en-CA" b="0" i="0" dirty="0" err="1">
                <a:solidFill>
                  <a:srgbClr val="000000"/>
                </a:solidFill>
                <a:effectLst/>
                <a:latin typeface="Open Sans" panose="020B0606030504020204" pitchFamily="34" charset="0"/>
              </a:rPr>
              <a:t>unde</a:t>
            </a:r>
            <a:r>
              <a:rPr lang="en-CA" b="0" i="0" dirty="0">
                <a:solidFill>
                  <a:srgbClr val="000000"/>
                </a:solidFill>
                <a:effectLst/>
                <a:latin typeface="Open Sans" panose="020B0606030504020204" pitchFamily="34" charset="0"/>
              </a:rPr>
              <a:t> </a:t>
            </a:r>
            <a:r>
              <a:rPr lang="en-CA" b="0" i="0" dirty="0" err="1">
                <a:solidFill>
                  <a:srgbClr val="000000"/>
                </a:solidFill>
                <a:effectLst/>
                <a:latin typeface="Open Sans" panose="020B0606030504020204" pitchFamily="34" charset="0"/>
              </a:rPr>
              <a:t>omnis</a:t>
            </a:r>
            <a:r>
              <a:rPr lang="en-CA" b="0" i="0" dirty="0">
                <a:solidFill>
                  <a:srgbClr val="000000"/>
                </a:solidFill>
                <a:effectLst/>
                <a:latin typeface="Open Sans" panose="020B0606030504020204" pitchFamily="34" charset="0"/>
              </a:rPr>
              <a:t> </a:t>
            </a:r>
            <a:r>
              <a:rPr lang="en-CA" b="0" i="0" dirty="0" err="1">
                <a:solidFill>
                  <a:srgbClr val="000000"/>
                </a:solidFill>
                <a:effectLst/>
                <a:latin typeface="Open Sans" panose="020B0606030504020204" pitchFamily="34" charset="0"/>
              </a:rPr>
              <a:t>iste</a:t>
            </a:r>
            <a:r>
              <a:rPr lang="en-CA" b="0" i="0" dirty="0">
                <a:solidFill>
                  <a:srgbClr val="000000"/>
                </a:solidFill>
                <a:effectLst/>
                <a:latin typeface="Open Sans" panose="020B0606030504020204" pitchFamily="34" charset="0"/>
              </a:rPr>
              <a:t> </a:t>
            </a:r>
            <a:r>
              <a:rPr lang="en-CA" b="0" i="0" dirty="0" err="1">
                <a:solidFill>
                  <a:srgbClr val="000000"/>
                </a:solidFill>
                <a:effectLst/>
                <a:latin typeface="Open Sans" panose="020B0606030504020204" pitchFamily="34" charset="0"/>
              </a:rPr>
              <a:t>natus</a:t>
            </a:r>
            <a:r>
              <a:rPr lang="en-CA" b="0" i="0" dirty="0">
                <a:solidFill>
                  <a:srgbClr val="000000"/>
                </a:solidFill>
                <a:effectLst/>
                <a:latin typeface="Open Sans" panose="020B0606030504020204" pitchFamily="34" charset="0"/>
              </a:rPr>
              <a:t> error sit </a:t>
            </a:r>
            <a:r>
              <a:rPr lang="en-CA" b="0" i="0" dirty="0" err="1">
                <a:solidFill>
                  <a:srgbClr val="000000"/>
                </a:solidFill>
                <a:effectLst/>
                <a:latin typeface="Open Sans" panose="020B0606030504020204" pitchFamily="34" charset="0"/>
              </a:rPr>
              <a:t>voluptatem</a:t>
            </a:r>
            <a:r>
              <a:rPr lang="en-CA" b="0" i="0" dirty="0">
                <a:solidFill>
                  <a:srgbClr val="000000"/>
                </a:solidFill>
                <a:effectLst/>
                <a:latin typeface="Open Sans" panose="020B0606030504020204" pitchFamily="34" charset="0"/>
              </a:rPr>
              <a:t> </a:t>
            </a:r>
            <a:r>
              <a:rPr lang="en-CA" b="0" i="0" dirty="0" err="1">
                <a:solidFill>
                  <a:srgbClr val="000000"/>
                </a:solidFill>
                <a:effectLst/>
                <a:latin typeface="Open Sans" panose="020B0606030504020204" pitchFamily="34" charset="0"/>
              </a:rPr>
              <a:t>accusantium</a:t>
            </a:r>
            <a:r>
              <a:rPr lang="en-CA" b="0" i="0" dirty="0">
                <a:solidFill>
                  <a:srgbClr val="000000"/>
                </a:solidFill>
                <a:effectLst/>
                <a:latin typeface="Open Sans" panose="020B0606030504020204" pitchFamily="34" charset="0"/>
              </a:rPr>
              <a:t> </a:t>
            </a:r>
            <a:r>
              <a:rPr lang="en-CA" b="0" i="0" dirty="0" err="1">
                <a:solidFill>
                  <a:srgbClr val="000000"/>
                </a:solidFill>
                <a:effectLst/>
                <a:latin typeface="Open Sans" panose="020B0606030504020204" pitchFamily="34" charset="0"/>
              </a:rPr>
              <a:t>doloremque</a:t>
            </a:r>
            <a:r>
              <a:rPr lang="en-CA" b="0" i="0" dirty="0">
                <a:solidFill>
                  <a:srgbClr val="000000"/>
                </a:solidFill>
                <a:effectLst/>
                <a:latin typeface="Open Sans" panose="020B0606030504020204" pitchFamily="34" charset="0"/>
              </a:rPr>
              <a:t> </a:t>
            </a:r>
            <a:r>
              <a:rPr lang="en-CA" b="0" i="0" dirty="0" err="1">
                <a:solidFill>
                  <a:srgbClr val="000000"/>
                </a:solidFill>
                <a:effectLst/>
                <a:latin typeface="Open Sans" panose="020B0606030504020204" pitchFamily="34" charset="0"/>
              </a:rPr>
              <a:t>laudantium</a:t>
            </a:r>
            <a:endParaRPr lang="en-US" dirty="0"/>
          </a:p>
          <a:p>
            <a:pPr marL="285750" marR="0" lvl="0" indent="-285750" algn="l" defTabSz="914400" rtl="0" eaLnBrk="1" fontAlgn="auto" latinLnBrk="0" hangingPunct="1">
              <a:lnSpc>
                <a:spcPct val="90000"/>
              </a:lnSpc>
              <a:spcBef>
                <a:spcPts val="1000"/>
              </a:spcBef>
              <a:spcAft>
                <a:spcPts val="0"/>
              </a:spcAft>
              <a:buClrTx/>
              <a:buSzTx/>
              <a:buFont typeface="Wingdings" pitchFamily="2" charset="2"/>
              <a:buChar char="§"/>
              <a:tabLst/>
              <a:defRPr/>
            </a:pPr>
            <a:endParaRPr lang="en-CA" b="0" i="0" dirty="0">
              <a:solidFill>
                <a:srgbClr val="000000"/>
              </a:solidFill>
              <a:effectLst/>
              <a:latin typeface="Open Sans" panose="020B0606030504020204" pitchFamily="34" charset="0"/>
            </a:endParaRPr>
          </a:p>
          <a:p>
            <a:pPr lvl="0"/>
            <a:endParaRPr lang="en-CA" b="0" i="0" dirty="0">
              <a:solidFill>
                <a:srgbClr val="000000"/>
              </a:solidFill>
              <a:effectLst/>
              <a:latin typeface="Open Sans" panose="020B0606030504020204" pitchFamily="34" charset="0"/>
            </a:endParaRPr>
          </a:p>
        </p:txBody>
      </p:sp>
      <p:sp>
        <p:nvSpPr>
          <p:cNvPr id="8" name="Text Placeholder 6">
            <a:extLst>
              <a:ext uri="{FF2B5EF4-FFF2-40B4-BE49-F238E27FC236}">
                <a16:creationId xmlns:a16="http://schemas.microsoft.com/office/drawing/2014/main" id="{42EFBABE-976A-3572-F58D-61DA819ABD3A}"/>
              </a:ext>
            </a:extLst>
          </p:cNvPr>
          <p:cNvSpPr>
            <a:spLocks noGrp="1"/>
          </p:cNvSpPr>
          <p:nvPr>
            <p:ph type="body" sz="quarter" idx="11" hasCustomPrompt="1"/>
          </p:nvPr>
        </p:nvSpPr>
        <p:spPr>
          <a:xfrm>
            <a:off x="874712" y="1991323"/>
            <a:ext cx="6440487" cy="587375"/>
          </a:xfrm>
        </p:spPr>
        <p:txBody>
          <a:bodyPr/>
          <a:lstStyle>
            <a:lvl1pPr>
              <a:defRPr>
                <a:solidFill>
                  <a:schemeClr val="tx1">
                    <a:lumMod val="65000"/>
                    <a:lumOff val="35000"/>
                  </a:schemeClr>
                </a:solidFill>
              </a:defRPr>
            </a:lvl1pPr>
          </a:lstStyle>
          <a:p>
            <a:pPr lvl="0"/>
            <a:r>
              <a:rPr lang="en-US" dirty="0"/>
              <a:t>This is the space for an intro paragraph or subheading:</a:t>
            </a:r>
          </a:p>
        </p:txBody>
      </p:sp>
    </p:spTree>
    <p:extLst>
      <p:ext uri="{BB962C8B-B14F-4D97-AF65-F5344CB8AC3E}">
        <p14:creationId xmlns:p14="http://schemas.microsoft.com/office/powerpoint/2010/main" val="1458446997"/>
      </p:ext>
    </p:extLst>
  </p:cSld>
  <p:clrMapOvr>
    <a:masterClrMapping/>
  </p:clrMapOvr>
  <p:extLst>
    <p:ext uri="{DCECCB84-F9BA-43D5-87BE-67443E8EF086}">
      <p15:sldGuideLst xmlns:p15="http://schemas.microsoft.com/office/powerpoint/2012/main">
        <p15:guide id="1" orient="horz" pos="1502"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White_Some_Pixels">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6" name="Picture 5" descr="A black rectangle with a black background&#10;&#10;Description automatically generated with low confidence">
            <a:extLst>
              <a:ext uri="{FF2B5EF4-FFF2-40B4-BE49-F238E27FC236}">
                <a16:creationId xmlns:a16="http://schemas.microsoft.com/office/drawing/2014/main" id="{610F9F8B-628E-C0AF-AD63-EC96473D644D}"/>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1044837" y="5695954"/>
            <a:ext cx="1147163" cy="1152524"/>
          </a:xfrm>
          <a:prstGeom prst="rect">
            <a:avLst/>
          </a:prstGeom>
        </p:spPr>
      </p:pic>
      <p:sp>
        <p:nvSpPr>
          <p:cNvPr id="2" name="Title 1">
            <a:extLst>
              <a:ext uri="{FF2B5EF4-FFF2-40B4-BE49-F238E27FC236}">
                <a16:creationId xmlns:a16="http://schemas.microsoft.com/office/drawing/2014/main" id="{62A12E29-A8E2-AC2F-C1C1-A2F7EA287271}"/>
              </a:ext>
            </a:extLst>
          </p:cNvPr>
          <p:cNvSpPr>
            <a:spLocks noGrp="1"/>
          </p:cNvSpPr>
          <p:nvPr>
            <p:ph type="title" hasCustomPrompt="1"/>
          </p:nvPr>
        </p:nvSpPr>
        <p:spPr>
          <a:xfrm>
            <a:off x="874713" y="652758"/>
            <a:ext cx="8612187" cy="1095506"/>
          </a:xfrm>
        </p:spPr>
        <p:txBody>
          <a:bodyPr anchor="b" anchorCtr="0"/>
          <a:lstStyle>
            <a:lvl1pPr marL="0" marR="0" indent="0" algn="l" defTabSz="914400" rtl="0" eaLnBrk="1" fontAlgn="auto" latinLnBrk="0" hangingPunct="1">
              <a:lnSpc>
                <a:spcPct val="90000"/>
              </a:lnSpc>
              <a:spcBef>
                <a:spcPct val="0"/>
              </a:spcBef>
              <a:spcAft>
                <a:spcPts val="0"/>
              </a:spcAft>
              <a:buClrTx/>
              <a:buSzTx/>
              <a:buFontTx/>
              <a:buNone/>
              <a:tabLst/>
              <a:defRPr lang="en-CA" sz="3000" spc="150" baseline="0" smtClean="0">
                <a:solidFill>
                  <a:srgbClr val="00B0F0"/>
                </a:solidFill>
                <a:effectLst/>
                <a:latin typeface="Titillium WebBlack" pitchFamily="2" charset="77"/>
              </a:defRPr>
            </a:lvl1pPr>
          </a:lstStyle>
          <a:p>
            <a:r>
              <a:rPr lang="en-US" dirty="0"/>
              <a:t>MAIN TITLE GOES HERE.</a:t>
            </a:r>
            <a:br>
              <a:rPr lang="en-US" dirty="0"/>
            </a:br>
            <a:r>
              <a:rPr lang="en-US" dirty="0"/>
              <a:t>THERE IS SPACE FOR TWO LINES.</a:t>
            </a:r>
          </a:p>
        </p:txBody>
      </p:sp>
      <p:sp>
        <p:nvSpPr>
          <p:cNvPr id="3" name="Text Placeholder 8">
            <a:extLst>
              <a:ext uri="{FF2B5EF4-FFF2-40B4-BE49-F238E27FC236}">
                <a16:creationId xmlns:a16="http://schemas.microsoft.com/office/drawing/2014/main" id="{7030C825-72F7-5611-9437-C8DB2CAEA440}"/>
              </a:ext>
            </a:extLst>
          </p:cNvPr>
          <p:cNvSpPr>
            <a:spLocks noGrp="1"/>
          </p:cNvSpPr>
          <p:nvPr>
            <p:ph type="body" sz="quarter" idx="12" hasCustomPrompt="1"/>
          </p:nvPr>
        </p:nvSpPr>
        <p:spPr>
          <a:xfrm>
            <a:off x="874713" y="2821757"/>
            <a:ext cx="4840287" cy="2603500"/>
          </a:xfrm>
        </p:spPr>
        <p:txBody>
          <a:bodyPr>
            <a:normAutofit/>
          </a:bodyPr>
          <a:lstStyle>
            <a:lvl1pPr marL="285750" marR="0" indent="-285750" algn="l" defTabSz="914400" rtl="0" eaLnBrk="1" fontAlgn="auto" latinLnBrk="0" hangingPunct="1">
              <a:lnSpc>
                <a:spcPct val="90000"/>
              </a:lnSpc>
              <a:spcBef>
                <a:spcPts val="1000"/>
              </a:spcBef>
              <a:spcAft>
                <a:spcPts val="0"/>
              </a:spcAft>
              <a:buClrTx/>
              <a:buSzTx/>
              <a:buFont typeface="Wingdings" pitchFamily="2" charset="2"/>
              <a:buChar char="§"/>
              <a:tabLst/>
              <a:defRPr sz="1400" b="0" i="0">
                <a:solidFill>
                  <a:schemeClr val="tx1">
                    <a:lumMod val="65000"/>
                    <a:lumOff val="35000"/>
                  </a:schemeClr>
                </a:solidFill>
                <a:latin typeface="Titillium Web" pitchFamily="2" charset="77"/>
              </a:defRPr>
            </a:lvl1pPr>
            <a:lvl2pPr marL="285750" indent="-285750">
              <a:buFont typeface="Arial" panose="020B0604020202020204" pitchFamily="34" charset="0"/>
              <a:buChar char="•"/>
              <a:defRPr sz="1400" b="0" i="0">
                <a:latin typeface="Titillium Web" pitchFamily="2" charset="77"/>
              </a:defRPr>
            </a:lvl2pPr>
            <a:lvl3pPr>
              <a:defRPr sz="1400" b="0" i="0">
                <a:latin typeface="Titillium Web" pitchFamily="2" charset="77"/>
              </a:defRPr>
            </a:lvl3pPr>
            <a:lvl4pPr>
              <a:defRPr sz="1400" b="0" i="0">
                <a:latin typeface="Titillium Web" pitchFamily="2" charset="77"/>
              </a:defRPr>
            </a:lvl4pPr>
            <a:lvl5pPr>
              <a:defRPr sz="1400" b="0" i="0">
                <a:latin typeface="Titillium Web" pitchFamily="2" charset="77"/>
              </a:defRPr>
            </a:lvl5pPr>
          </a:lstStyle>
          <a:p>
            <a:pPr lvl="0"/>
            <a:r>
              <a:rPr lang="en-CA" b="0" i="0" dirty="0">
                <a:solidFill>
                  <a:srgbClr val="000000"/>
                </a:solidFill>
                <a:effectLst/>
                <a:latin typeface="Open Sans" panose="020B0606030504020204" pitchFamily="34" charset="0"/>
              </a:rPr>
              <a:t>Sed </a:t>
            </a:r>
            <a:r>
              <a:rPr lang="en-CA" b="0" i="0" dirty="0" err="1">
                <a:solidFill>
                  <a:srgbClr val="000000"/>
                </a:solidFill>
                <a:effectLst/>
                <a:latin typeface="Open Sans" panose="020B0606030504020204" pitchFamily="34" charset="0"/>
              </a:rPr>
              <a:t>ut</a:t>
            </a:r>
            <a:r>
              <a:rPr lang="en-CA" b="0" i="0" dirty="0">
                <a:solidFill>
                  <a:srgbClr val="000000"/>
                </a:solidFill>
                <a:effectLst/>
                <a:latin typeface="Open Sans" panose="020B0606030504020204" pitchFamily="34" charset="0"/>
              </a:rPr>
              <a:t> </a:t>
            </a:r>
            <a:r>
              <a:rPr lang="en-CA" b="0" i="0" dirty="0" err="1">
                <a:solidFill>
                  <a:srgbClr val="000000"/>
                </a:solidFill>
                <a:effectLst/>
                <a:latin typeface="Open Sans" panose="020B0606030504020204" pitchFamily="34" charset="0"/>
              </a:rPr>
              <a:t>perspiciatis</a:t>
            </a:r>
            <a:r>
              <a:rPr lang="en-CA" b="0" i="0" dirty="0">
                <a:solidFill>
                  <a:srgbClr val="000000"/>
                </a:solidFill>
                <a:effectLst/>
                <a:latin typeface="Open Sans" panose="020B0606030504020204" pitchFamily="34" charset="0"/>
              </a:rPr>
              <a:t> </a:t>
            </a:r>
            <a:r>
              <a:rPr lang="en-CA" b="0" i="0" dirty="0" err="1">
                <a:solidFill>
                  <a:srgbClr val="000000"/>
                </a:solidFill>
                <a:effectLst/>
                <a:latin typeface="Open Sans" panose="020B0606030504020204" pitchFamily="34" charset="0"/>
              </a:rPr>
              <a:t>unde</a:t>
            </a:r>
            <a:r>
              <a:rPr lang="en-CA" b="0" i="0" dirty="0">
                <a:solidFill>
                  <a:srgbClr val="000000"/>
                </a:solidFill>
                <a:effectLst/>
                <a:latin typeface="Open Sans" panose="020B0606030504020204" pitchFamily="34" charset="0"/>
              </a:rPr>
              <a:t> </a:t>
            </a:r>
            <a:r>
              <a:rPr lang="en-CA" b="0" i="0" dirty="0" err="1">
                <a:solidFill>
                  <a:srgbClr val="000000"/>
                </a:solidFill>
                <a:effectLst/>
                <a:latin typeface="Open Sans" panose="020B0606030504020204" pitchFamily="34" charset="0"/>
              </a:rPr>
              <a:t>omnis</a:t>
            </a:r>
            <a:r>
              <a:rPr lang="en-CA" b="0" i="0" dirty="0">
                <a:solidFill>
                  <a:srgbClr val="000000"/>
                </a:solidFill>
                <a:effectLst/>
                <a:latin typeface="Open Sans" panose="020B0606030504020204" pitchFamily="34" charset="0"/>
              </a:rPr>
              <a:t> </a:t>
            </a:r>
            <a:r>
              <a:rPr lang="en-CA" b="0" i="0" dirty="0" err="1">
                <a:solidFill>
                  <a:srgbClr val="000000"/>
                </a:solidFill>
                <a:effectLst/>
                <a:latin typeface="Open Sans" panose="020B0606030504020204" pitchFamily="34" charset="0"/>
              </a:rPr>
              <a:t>iste</a:t>
            </a:r>
            <a:r>
              <a:rPr lang="en-CA" b="0" i="0" dirty="0">
                <a:solidFill>
                  <a:srgbClr val="000000"/>
                </a:solidFill>
                <a:effectLst/>
                <a:latin typeface="Open Sans" panose="020B0606030504020204" pitchFamily="34" charset="0"/>
              </a:rPr>
              <a:t> </a:t>
            </a:r>
            <a:r>
              <a:rPr lang="en-CA" b="0" i="0" dirty="0" err="1">
                <a:solidFill>
                  <a:srgbClr val="000000"/>
                </a:solidFill>
                <a:effectLst/>
                <a:latin typeface="Open Sans" panose="020B0606030504020204" pitchFamily="34" charset="0"/>
              </a:rPr>
              <a:t>natus</a:t>
            </a:r>
            <a:r>
              <a:rPr lang="en-CA" b="0" i="0" dirty="0">
                <a:solidFill>
                  <a:srgbClr val="000000"/>
                </a:solidFill>
                <a:effectLst/>
                <a:latin typeface="Open Sans" panose="020B0606030504020204" pitchFamily="34" charset="0"/>
              </a:rPr>
              <a:t> error sit </a:t>
            </a:r>
            <a:r>
              <a:rPr lang="en-CA" b="0" i="0" dirty="0" err="1">
                <a:solidFill>
                  <a:srgbClr val="000000"/>
                </a:solidFill>
                <a:effectLst/>
                <a:latin typeface="Open Sans" panose="020B0606030504020204" pitchFamily="34" charset="0"/>
              </a:rPr>
              <a:t>voluptatem</a:t>
            </a:r>
            <a:r>
              <a:rPr lang="en-CA" b="0" i="0" dirty="0">
                <a:solidFill>
                  <a:srgbClr val="000000"/>
                </a:solidFill>
                <a:effectLst/>
                <a:latin typeface="Open Sans" panose="020B0606030504020204" pitchFamily="34" charset="0"/>
              </a:rPr>
              <a:t> </a:t>
            </a:r>
            <a:r>
              <a:rPr lang="en-CA" b="0" i="0" dirty="0" err="1">
                <a:solidFill>
                  <a:srgbClr val="000000"/>
                </a:solidFill>
                <a:effectLst/>
                <a:latin typeface="Open Sans" panose="020B0606030504020204" pitchFamily="34" charset="0"/>
              </a:rPr>
              <a:t>accusantium</a:t>
            </a:r>
            <a:r>
              <a:rPr lang="en-CA" b="0" i="0" dirty="0">
                <a:solidFill>
                  <a:srgbClr val="000000"/>
                </a:solidFill>
                <a:effectLst/>
                <a:latin typeface="Open Sans" panose="020B0606030504020204" pitchFamily="34" charset="0"/>
              </a:rPr>
              <a:t> </a:t>
            </a:r>
            <a:r>
              <a:rPr lang="en-CA" b="0" i="0" dirty="0" err="1">
                <a:solidFill>
                  <a:srgbClr val="000000"/>
                </a:solidFill>
                <a:effectLst/>
                <a:latin typeface="Open Sans" panose="020B0606030504020204" pitchFamily="34" charset="0"/>
              </a:rPr>
              <a:t>doloremque</a:t>
            </a:r>
            <a:r>
              <a:rPr lang="en-CA" b="0" i="0" dirty="0">
                <a:solidFill>
                  <a:srgbClr val="000000"/>
                </a:solidFill>
                <a:effectLst/>
                <a:latin typeface="Open Sans" panose="020B0606030504020204" pitchFamily="34" charset="0"/>
              </a:rPr>
              <a:t> </a:t>
            </a:r>
            <a:r>
              <a:rPr lang="en-CA" b="0" i="0" dirty="0" err="1">
                <a:solidFill>
                  <a:srgbClr val="000000"/>
                </a:solidFill>
                <a:effectLst/>
                <a:latin typeface="Open Sans" panose="020B0606030504020204" pitchFamily="34" charset="0"/>
              </a:rPr>
              <a:t>laudantium</a:t>
            </a:r>
            <a:endParaRPr lang="en-CA" b="0" i="0" dirty="0">
              <a:solidFill>
                <a:srgbClr val="000000"/>
              </a:solidFill>
              <a:effectLst/>
              <a:latin typeface="Open Sans" panose="020B0606030504020204" pitchFamily="34" charset="0"/>
            </a:endParaRPr>
          </a:p>
          <a:p>
            <a:pPr lvl="0"/>
            <a:r>
              <a:rPr lang="en-CA" b="0" i="0" dirty="0">
                <a:solidFill>
                  <a:srgbClr val="000000"/>
                </a:solidFill>
                <a:effectLst/>
                <a:latin typeface="Open Sans" panose="020B0606030504020204" pitchFamily="34" charset="0"/>
              </a:rPr>
              <a:t>Sed </a:t>
            </a:r>
            <a:r>
              <a:rPr lang="en-CA" b="0" i="0" dirty="0" err="1">
                <a:solidFill>
                  <a:srgbClr val="000000"/>
                </a:solidFill>
                <a:effectLst/>
                <a:latin typeface="Open Sans" panose="020B0606030504020204" pitchFamily="34" charset="0"/>
              </a:rPr>
              <a:t>ut</a:t>
            </a:r>
            <a:r>
              <a:rPr lang="en-CA" b="0" i="0" dirty="0">
                <a:solidFill>
                  <a:srgbClr val="000000"/>
                </a:solidFill>
                <a:effectLst/>
                <a:latin typeface="Open Sans" panose="020B0606030504020204" pitchFamily="34" charset="0"/>
              </a:rPr>
              <a:t> </a:t>
            </a:r>
            <a:r>
              <a:rPr lang="en-CA" b="0" i="0" dirty="0" err="1">
                <a:solidFill>
                  <a:srgbClr val="000000"/>
                </a:solidFill>
                <a:effectLst/>
                <a:latin typeface="Open Sans" panose="020B0606030504020204" pitchFamily="34" charset="0"/>
              </a:rPr>
              <a:t>perspiciatis</a:t>
            </a:r>
            <a:r>
              <a:rPr lang="en-CA" b="0" i="0" dirty="0">
                <a:solidFill>
                  <a:srgbClr val="000000"/>
                </a:solidFill>
                <a:effectLst/>
                <a:latin typeface="Open Sans" panose="020B0606030504020204" pitchFamily="34" charset="0"/>
              </a:rPr>
              <a:t> </a:t>
            </a:r>
            <a:r>
              <a:rPr lang="en-CA" b="0" i="0" dirty="0" err="1">
                <a:solidFill>
                  <a:srgbClr val="000000"/>
                </a:solidFill>
                <a:effectLst/>
                <a:latin typeface="Open Sans" panose="020B0606030504020204" pitchFamily="34" charset="0"/>
              </a:rPr>
              <a:t>unde</a:t>
            </a:r>
            <a:r>
              <a:rPr lang="en-CA" b="0" i="0" dirty="0">
                <a:solidFill>
                  <a:srgbClr val="000000"/>
                </a:solidFill>
                <a:effectLst/>
                <a:latin typeface="Open Sans" panose="020B0606030504020204" pitchFamily="34" charset="0"/>
              </a:rPr>
              <a:t> </a:t>
            </a:r>
            <a:r>
              <a:rPr lang="en-CA" b="0" i="0" dirty="0" err="1">
                <a:solidFill>
                  <a:srgbClr val="000000"/>
                </a:solidFill>
                <a:effectLst/>
                <a:latin typeface="Open Sans" panose="020B0606030504020204" pitchFamily="34" charset="0"/>
              </a:rPr>
              <a:t>omnis</a:t>
            </a:r>
            <a:r>
              <a:rPr lang="en-CA" b="0" i="0" dirty="0">
                <a:solidFill>
                  <a:srgbClr val="000000"/>
                </a:solidFill>
                <a:effectLst/>
                <a:latin typeface="Open Sans" panose="020B0606030504020204" pitchFamily="34" charset="0"/>
              </a:rPr>
              <a:t> </a:t>
            </a:r>
            <a:r>
              <a:rPr lang="en-CA" b="0" i="0" dirty="0" err="1">
                <a:solidFill>
                  <a:srgbClr val="000000"/>
                </a:solidFill>
                <a:effectLst/>
                <a:latin typeface="Open Sans" panose="020B0606030504020204" pitchFamily="34" charset="0"/>
              </a:rPr>
              <a:t>iste</a:t>
            </a:r>
            <a:r>
              <a:rPr lang="en-CA" b="0" i="0" dirty="0">
                <a:solidFill>
                  <a:srgbClr val="000000"/>
                </a:solidFill>
                <a:effectLst/>
                <a:latin typeface="Open Sans" panose="020B0606030504020204" pitchFamily="34" charset="0"/>
              </a:rPr>
              <a:t> </a:t>
            </a:r>
            <a:r>
              <a:rPr lang="en-CA" b="0" i="0" dirty="0" err="1">
                <a:solidFill>
                  <a:srgbClr val="000000"/>
                </a:solidFill>
                <a:effectLst/>
                <a:latin typeface="Open Sans" panose="020B0606030504020204" pitchFamily="34" charset="0"/>
              </a:rPr>
              <a:t>natus</a:t>
            </a:r>
            <a:r>
              <a:rPr lang="en-CA" b="0" i="0" dirty="0">
                <a:solidFill>
                  <a:srgbClr val="000000"/>
                </a:solidFill>
                <a:effectLst/>
                <a:latin typeface="Open Sans" panose="020B0606030504020204" pitchFamily="34" charset="0"/>
              </a:rPr>
              <a:t> error sit </a:t>
            </a:r>
            <a:r>
              <a:rPr lang="en-CA" b="0" i="0" dirty="0" err="1">
                <a:solidFill>
                  <a:srgbClr val="000000"/>
                </a:solidFill>
                <a:effectLst/>
                <a:latin typeface="Open Sans" panose="020B0606030504020204" pitchFamily="34" charset="0"/>
              </a:rPr>
              <a:t>voluptatem</a:t>
            </a:r>
            <a:r>
              <a:rPr lang="en-CA" b="0" i="0" dirty="0">
                <a:solidFill>
                  <a:srgbClr val="000000"/>
                </a:solidFill>
                <a:effectLst/>
                <a:latin typeface="Open Sans" panose="020B0606030504020204" pitchFamily="34" charset="0"/>
              </a:rPr>
              <a:t> </a:t>
            </a:r>
            <a:r>
              <a:rPr lang="en-CA" b="0" i="0" dirty="0" err="1">
                <a:solidFill>
                  <a:srgbClr val="000000"/>
                </a:solidFill>
                <a:effectLst/>
                <a:latin typeface="Open Sans" panose="020B0606030504020204" pitchFamily="34" charset="0"/>
              </a:rPr>
              <a:t>accusantium</a:t>
            </a:r>
            <a:r>
              <a:rPr lang="en-CA" b="0" i="0" dirty="0">
                <a:solidFill>
                  <a:srgbClr val="000000"/>
                </a:solidFill>
                <a:effectLst/>
                <a:latin typeface="Open Sans" panose="020B0606030504020204" pitchFamily="34" charset="0"/>
              </a:rPr>
              <a:t> </a:t>
            </a:r>
            <a:r>
              <a:rPr lang="en-CA" b="0" i="0" dirty="0" err="1">
                <a:solidFill>
                  <a:srgbClr val="000000"/>
                </a:solidFill>
                <a:effectLst/>
                <a:latin typeface="Open Sans" panose="020B0606030504020204" pitchFamily="34" charset="0"/>
              </a:rPr>
              <a:t>doloremque</a:t>
            </a:r>
            <a:r>
              <a:rPr lang="en-CA" b="0" i="0" dirty="0">
                <a:solidFill>
                  <a:srgbClr val="000000"/>
                </a:solidFill>
                <a:effectLst/>
                <a:latin typeface="Open Sans" panose="020B0606030504020204" pitchFamily="34" charset="0"/>
              </a:rPr>
              <a:t> </a:t>
            </a:r>
            <a:r>
              <a:rPr lang="en-CA" b="0" i="0" dirty="0" err="1">
                <a:solidFill>
                  <a:srgbClr val="000000"/>
                </a:solidFill>
                <a:effectLst/>
                <a:latin typeface="Open Sans" panose="020B0606030504020204" pitchFamily="34" charset="0"/>
              </a:rPr>
              <a:t>laudantium</a:t>
            </a:r>
            <a:endParaRPr lang="en-CA" b="0" i="0" dirty="0">
              <a:solidFill>
                <a:srgbClr val="000000"/>
              </a:solidFill>
              <a:effectLst/>
              <a:latin typeface="Open Sans" panose="020B0606030504020204" pitchFamily="34" charset="0"/>
            </a:endParaRPr>
          </a:p>
          <a:p>
            <a:pPr lvl="0"/>
            <a:r>
              <a:rPr lang="en-CA" b="0" i="0" dirty="0">
                <a:solidFill>
                  <a:srgbClr val="000000"/>
                </a:solidFill>
                <a:effectLst/>
                <a:latin typeface="Open Sans" panose="020B0606030504020204" pitchFamily="34" charset="0"/>
              </a:rPr>
              <a:t>Sed </a:t>
            </a:r>
            <a:r>
              <a:rPr lang="en-CA" b="0" i="0" dirty="0" err="1">
                <a:solidFill>
                  <a:srgbClr val="000000"/>
                </a:solidFill>
                <a:effectLst/>
                <a:latin typeface="Open Sans" panose="020B0606030504020204" pitchFamily="34" charset="0"/>
              </a:rPr>
              <a:t>ut</a:t>
            </a:r>
            <a:r>
              <a:rPr lang="en-CA" b="0" i="0" dirty="0">
                <a:solidFill>
                  <a:srgbClr val="000000"/>
                </a:solidFill>
                <a:effectLst/>
                <a:latin typeface="Open Sans" panose="020B0606030504020204" pitchFamily="34" charset="0"/>
              </a:rPr>
              <a:t> </a:t>
            </a:r>
            <a:r>
              <a:rPr lang="en-CA" b="0" i="0" dirty="0" err="1">
                <a:solidFill>
                  <a:srgbClr val="000000"/>
                </a:solidFill>
                <a:effectLst/>
                <a:latin typeface="Open Sans" panose="020B0606030504020204" pitchFamily="34" charset="0"/>
              </a:rPr>
              <a:t>perspiciatis</a:t>
            </a:r>
            <a:r>
              <a:rPr lang="en-CA" b="0" i="0" dirty="0">
                <a:solidFill>
                  <a:srgbClr val="000000"/>
                </a:solidFill>
                <a:effectLst/>
                <a:latin typeface="Open Sans" panose="020B0606030504020204" pitchFamily="34" charset="0"/>
              </a:rPr>
              <a:t> </a:t>
            </a:r>
            <a:r>
              <a:rPr lang="en-CA" b="0" i="0" dirty="0" err="1">
                <a:solidFill>
                  <a:srgbClr val="000000"/>
                </a:solidFill>
                <a:effectLst/>
                <a:latin typeface="Open Sans" panose="020B0606030504020204" pitchFamily="34" charset="0"/>
              </a:rPr>
              <a:t>unde</a:t>
            </a:r>
            <a:r>
              <a:rPr lang="en-CA" b="0" i="0" dirty="0">
                <a:solidFill>
                  <a:srgbClr val="000000"/>
                </a:solidFill>
                <a:effectLst/>
                <a:latin typeface="Open Sans" panose="020B0606030504020204" pitchFamily="34" charset="0"/>
              </a:rPr>
              <a:t> </a:t>
            </a:r>
            <a:r>
              <a:rPr lang="en-CA" b="0" i="0" dirty="0" err="1">
                <a:solidFill>
                  <a:srgbClr val="000000"/>
                </a:solidFill>
                <a:effectLst/>
                <a:latin typeface="Open Sans" panose="020B0606030504020204" pitchFamily="34" charset="0"/>
              </a:rPr>
              <a:t>omnis</a:t>
            </a:r>
            <a:r>
              <a:rPr lang="en-CA" b="0" i="0" dirty="0">
                <a:solidFill>
                  <a:srgbClr val="000000"/>
                </a:solidFill>
                <a:effectLst/>
                <a:latin typeface="Open Sans" panose="020B0606030504020204" pitchFamily="34" charset="0"/>
              </a:rPr>
              <a:t> </a:t>
            </a:r>
            <a:r>
              <a:rPr lang="en-CA" b="0" i="0" dirty="0" err="1">
                <a:solidFill>
                  <a:srgbClr val="000000"/>
                </a:solidFill>
                <a:effectLst/>
                <a:latin typeface="Open Sans" panose="020B0606030504020204" pitchFamily="34" charset="0"/>
              </a:rPr>
              <a:t>iste</a:t>
            </a:r>
            <a:r>
              <a:rPr lang="en-CA" b="0" i="0" dirty="0">
                <a:solidFill>
                  <a:srgbClr val="000000"/>
                </a:solidFill>
                <a:effectLst/>
                <a:latin typeface="Open Sans" panose="020B0606030504020204" pitchFamily="34" charset="0"/>
              </a:rPr>
              <a:t> </a:t>
            </a:r>
            <a:r>
              <a:rPr lang="en-CA" b="0" i="0" dirty="0" err="1">
                <a:solidFill>
                  <a:srgbClr val="000000"/>
                </a:solidFill>
                <a:effectLst/>
                <a:latin typeface="Open Sans" panose="020B0606030504020204" pitchFamily="34" charset="0"/>
              </a:rPr>
              <a:t>natus</a:t>
            </a:r>
            <a:r>
              <a:rPr lang="en-CA" b="0" i="0" dirty="0">
                <a:solidFill>
                  <a:srgbClr val="000000"/>
                </a:solidFill>
                <a:effectLst/>
                <a:latin typeface="Open Sans" panose="020B0606030504020204" pitchFamily="34" charset="0"/>
              </a:rPr>
              <a:t> error sit </a:t>
            </a:r>
            <a:r>
              <a:rPr lang="en-CA" b="0" i="0" dirty="0" err="1">
                <a:solidFill>
                  <a:srgbClr val="000000"/>
                </a:solidFill>
                <a:effectLst/>
                <a:latin typeface="Open Sans" panose="020B0606030504020204" pitchFamily="34" charset="0"/>
              </a:rPr>
              <a:t>voluptatem</a:t>
            </a:r>
            <a:r>
              <a:rPr lang="en-CA" b="0" i="0" dirty="0">
                <a:solidFill>
                  <a:srgbClr val="000000"/>
                </a:solidFill>
                <a:effectLst/>
                <a:latin typeface="Open Sans" panose="020B0606030504020204" pitchFamily="34" charset="0"/>
              </a:rPr>
              <a:t> </a:t>
            </a:r>
            <a:r>
              <a:rPr lang="en-CA" b="0" i="0" dirty="0" err="1">
                <a:solidFill>
                  <a:srgbClr val="000000"/>
                </a:solidFill>
                <a:effectLst/>
                <a:latin typeface="Open Sans" panose="020B0606030504020204" pitchFamily="34" charset="0"/>
              </a:rPr>
              <a:t>accusantium</a:t>
            </a:r>
            <a:r>
              <a:rPr lang="en-CA" b="0" i="0" dirty="0">
                <a:solidFill>
                  <a:srgbClr val="000000"/>
                </a:solidFill>
                <a:effectLst/>
                <a:latin typeface="Open Sans" panose="020B0606030504020204" pitchFamily="34" charset="0"/>
              </a:rPr>
              <a:t> </a:t>
            </a:r>
            <a:r>
              <a:rPr lang="en-CA" b="0" i="0" dirty="0" err="1">
                <a:solidFill>
                  <a:srgbClr val="000000"/>
                </a:solidFill>
                <a:effectLst/>
                <a:latin typeface="Open Sans" panose="020B0606030504020204" pitchFamily="34" charset="0"/>
              </a:rPr>
              <a:t>doloremque</a:t>
            </a:r>
            <a:r>
              <a:rPr lang="en-CA" b="0" i="0" dirty="0">
                <a:solidFill>
                  <a:srgbClr val="000000"/>
                </a:solidFill>
                <a:effectLst/>
                <a:latin typeface="Open Sans" panose="020B0606030504020204" pitchFamily="34" charset="0"/>
              </a:rPr>
              <a:t> </a:t>
            </a:r>
            <a:r>
              <a:rPr lang="en-CA" b="0" i="0" dirty="0" err="1">
                <a:solidFill>
                  <a:srgbClr val="000000"/>
                </a:solidFill>
                <a:effectLst/>
                <a:latin typeface="Open Sans" panose="020B0606030504020204" pitchFamily="34" charset="0"/>
              </a:rPr>
              <a:t>laudantium</a:t>
            </a:r>
            <a:endParaRPr lang="en-CA" b="0" i="0" dirty="0">
              <a:solidFill>
                <a:srgbClr val="000000"/>
              </a:solidFill>
              <a:effectLst/>
              <a:latin typeface="Open Sans" panose="020B0606030504020204" pitchFamily="34" charset="0"/>
            </a:endParaRPr>
          </a:p>
          <a:p>
            <a:pPr lvl="0"/>
            <a:r>
              <a:rPr lang="en-CA" b="0" i="0" dirty="0">
                <a:solidFill>
                  <a:srgbClr val="000000"/>
                </a:solidFill>
                <a:effectLst/>
                <a:latin typeface="Open Sans" panose="020B0606030504020204" pitchFamily="34" charset="0"/>
              </a:rPr>
              <a:t>Sed </a:t>
            </a:r>
            <a:r>
              <a:rPr lang="en-CA" b="0" i="0" dirty="0" err="1">
                <a:solidFill>
                  <a:srgbClr val="000000"/>
                </a:solidFill>
                <a:effectLst/>
                <a:latin typeface="Open Sans" panose="020B0606030504020204" pitchFamily="34" charset="0"/>
              </a:rPr>
              <a:t>ut</a:t>
            </a:r>
            <a:r>
              <a:rPr lang="en-CA" b="0" i="0" dirty="0">
                <a:solidFill>
                  <a:srgbClr val="000000"/>
                </a:solidFill>
                <a:effectLst/>
                <a:latin typeface="Open Sans" panose="020B0606030504020204" pitchFamily="34" charset="0"/>
              </a:rPr>
              <a:t> </a:t>
            </a:r>
            <a:r>
              <a:rPr lang="en-CA" b="0" i="0" dirty="0" err="1">
                <a:solidFill>
                  <a:srgbClr val="000000"/>
                </a:solidFill>
                <a:effectLst/>
                <a:latin typeface="Open Sans" panose="020B0606030504020204" pitchFamily="34" charset="0"/>
              </a:rPr>
              <a:t>perspiciatis</a:t>
            </a:r>
            <a:r>
              <a:rPr lang="en-CA" b="0" i="0" dirty="0">
                <a:solidFill>
                  <a:srgbClr val="000000"/>
                </a:solidFill>
                <a:effectLst/>
                <a:latin typeface="Open Sans" panose="020B0606030504020204" pitchFamily="34" charset="0"/>
              </a:rPr>
              <a:t> </a:t>
            </a:r>
            <a:r>
              <a:rPr lang="en-CA" b="0" i="0" dirty="0" err="1">
                <a:solidFill>
                  <a:srgbClr val="000000"/>
                </a:solidFill>
                <a:effectLst/>
                <a:latin typeface="Open Sans" panose="020B0606030504020204" pitchFamily="34" charset="0"/>
              </a:rPr>
              <a:t>unde</a:t>
            </a:r>
            <a:r>
              <a:rPr lang="en-CA" b="0" i="0" dirty="0">
                <a:solidFill>
                  <a:srgbClr val="000000"/>
                </a:solidFill>
                <a:effectLst/>
                <a:latin typeface="Open Sans" panose="020B0606030504020204" pitchFamily="34" charset="0"/>
              </a:rPr>
              <a:t> </a:t>
            </a:r>
            <a:r>
              <a:rPr lang="en-CA" b="0" i="0" dirty="0" err="1">
                <a:solidFill>
                  <a:srgbClr val="000000"/>
                </a:solidFill>
                <a:effectLst/>
                <a:latin typeface="Open Sans" panose="020B0606030504020204" pitchFamily="34" charset="0"/>
              </a:rPr>
              <a:t>omnis</a:t>
            </a:r>
            <a:r>
              <a:rPr lang="en-CA" b="0" i="0" dirty="0">
                <a:solidFill>
                  <a:srgbClr val="000000"/>
                </a:solidFill>
                <a:effectLst/>
                <a:latin typeface="Open Sans" panose="020B0606030504020204" pitchFamily="34" charset="0"/>
              </a:rPr>
              <a:t> </a:t>
            </a:r>
            <a:r>
              <a:rPr lang="en-CA" b="0" i="0" dirty="0" err="1">
                <a:solidFill>
                  <a:srgbClr val="000000"/>
                </a:solidFill>
                <a:effectLst/>
                <a:latin typeface="Open Sans" panose="020B0606030504020204" pitchFamily="34" charset="0"/>
              </a:rPr>
              <a:t>iste</a:t>
            </a:r>
            <a:r>
              <a:rPr lang="en-CA" b="0" i="0" dirty="0">
                <a:solidFill>
                  <a:srgbClr val="000000"/>
                </a:solidFill>
                <a:effectLst/>
                <a:latin typeface="Open Sans" panose="020B0606030504020204" pitchFamily="34" charset="0"/>
              </a:rPr>
              <a:t> </a:t>
            </a:r>
            <a:r>
              <a:rPr lang="en-CA" b="0" i="0" dirty="0" err="1">
                <a:solidFill>
                  <a:srgbClr val="000000"/>
                </a:solidFill>
                <a:effectLst/>
                <a:latin typeface="Open Sans" panose="020B0606030504020204" pitchFamily="34" charset="0"/>
              </a:rPr>
              <a:t>natus</a:t>
            </a:r>
            <a:r>
              <a:rPr lang="en-CA" b="0" i="0" dirty="0">
                <a:solidFill>
                  <a:srgbClr val="000000"/>
                </a:solidFill>
                <a:effectLst/>
                <a:latin typeface="Open Sans" panose="020B0606030504020204" pitchFamily="34" charset="0"/>
              </a:rPr>
              <a:t> error sit </a:t>
            </a:r>
            <a:r>
              <a:rPr lang="en-CA" b="0" i="0" dirty="0" err="1">
                <a:solidFill>
                  <a:srgbClr val="000000"/>
                </a:solidFill>
                <a:effectLst/>
                <a:latin typeface="Open Sans" panose="020B0606030504020204" pitchFamily="34" charset="0"/>
              </a:rPr>
              <a:t>voluptatem</a:t>
            </a:r>
            <a:r>
              <a:rPr lang="en-CA" b="0" i="0" dirty="0">
                <a:solidFill>
                  <a:srgbClr val="000000"/>
                </a:solidFill>
                <a:effectLst/>
                <a:latin typeface="Open Sans" panose="020B0606030504020204" pitchFamily="34" charset="0"/>
              </a:rPr>
              <a:t> </a:t>
            </a:r>
            <a:r>
              <a:rPr lang="en-CA" b="0" i="0" dirty="0" err="1">
                <a:solidFill>
                  <a:srgbClr val="000000"/>
                </a:solidFill>
                <a:effectLst/>
                <a:latin typeface="Open Sans" panose="020B0606030504020204" pitchFamily="34" charset="0"/>
              </a:rPr>
              <a:t>accusantium</a:t>
            </a:r>
            <a:r>
              <a:rPr lang="en-CA" b="0" i="0" dirty="0">
                <a:solidFill>
                  <a:srgbClr val="000000"/>
                </a:solidFill>
                <a:effectLst/>
                <a:latin typeface="Open Sans" panose="020B0606030504020204" pitchFamily="34" charset="0"/>
              </a:rPr>
              <a:t> </a:t>
            </a:r>
            <a:r>
              <a:rPr lang="en-CA" b="0" i="0" dirty="0" err="1">
                <a:solidFill>
                  <a:srgbClr val="000000"/>
                </a:solidFill>
                <a:effectLst/>
                <a:latin typeface="Open Sans" panose="020B0606030504020204" pitchFamily="34" charset="0"/>
              </a:rPr>
              <a:t>doloremque</a:t>
            </a:r>
            <a:r>
              <a:rPr lang="en-CA" b="0" i="0" dirty="0">
                <a:solidFill>
                  <a:srgbClr val="000000"/>
                </a:solidFill>
                <a:effectLst/>
                <a:latin typeface="Open Sans" panose="020B0606030504020204" pitchFamily="34" charset="0"/>
              </a:rPr>
              <a:t> </a:t>
            </a:r>
            <a:r>
              <a:rPr lang="en-CA" b="0" i="0" dirty="0" err="1">
                <a:solidFill>
                  <a:srgbClr val="000000"/>
                </a:solidFill>
                <a:effectLst/>
                <a:latin typeface="Open Sans" panose="020B0606030504020204" pitchFamily="34" charset="0"/>
              </a:rPr>
              <a:t>laudantium</a:t>
            </a:r>
            <a:endParaRPr lang="en-CA" b="0" i="0" dirty="0">
              <a:solidFill>
                <a:srgbClr val="000000"/>
              </a:solidFill>
              <a:effectLst/>
              <a:latin typeface="Open Sans" panose="020B0606030504020204" pitchFamily="34" charset="0"/>
            </a:endParaRPr>
          </a:p>
          <a:p>
            <a:pPr marL="285750" marR="0" lvl="0" indent="-285750" algn="l" defTabSz="914400" rtl="0" eaLnBrk="1" fontAlgn="auto" latinLnBrk="0" hangingPunct="1">
              <a:lnSpc>
                <a:spcPct val="90000"/>
              </a:lnSpc>
              <a:spcBef>
                <a:spcPts val="1000"/>
              </a:spcBef>
              <a:spcAft>
                <a:spcPts val="0"/>
              </a:spcAft>
              <a:buClrTx/>
              <a:buSzTx/>
              <a:buFont typeface="Wingdings" pitchFamily="2" charset="2"/>
              <a:buChar char="§"/>
              <a:tabLst/>
              <a:defRPr/>
            </a:pPr>
            <a:r>
              <a:rPr lang="en-CA" b="0" i="0" dirty="0">
                <a:solidFill>
                  <a:srgbClr val="000000"/>
                </a:solidFill>
                <a:effectLst/>
                <a:latin typeface="Open Sans" panose="020B0606030504020204" pitchFamily="34" charset="0"/>
              </a:rPr>
              <a:t>Sed </a:t>
            </a:r>
            <a:r>
              <a:rPr lang="en-CA" b="0" i="0" dirty="0" err="1">
                <a:solidFill>
                  <a:srgbClr val="000000"/>
                </a:solidFill>
                <a:effectLst/>
                <a:latin typeface="Open Sans" panose="020B0606030504020204" pitchFamily="34" charset="0"/>
              </a:rPr>
              <a:t>ut</a:t>
            </a:r>
            <a:r>
              <a:rPr lang="en-CA" b="0" i="0" dirty="0">
                <a:solidFill>
                  <a:srgbClr val="000000"/>
                </a:solidFill>
                <a:effectLst/>
                <a:latin typeface="Open Sans" panose="020B0606030504020204" pitchFamily="34" charset="0"/>
              </a:rPr>
              <a:t> </a:t>
            </a:r>
            <a:r>
              <a:rPr lang="en-CA" b="0" i="0" dirty="0" err="1">
                <a:solidFill>
                  <a:srgbClr val="000000"/>
                </a:solidFill>
                <a:effectLst/>
                <a:latin typeface="Open Sans" panose="020B0606030504020204" pitchFamily="34" charset="0"/>
              </a:rPr>
              <a:t>perspiciatis</a:t>
            </a:r>
            <a:r>
              <a:rPr lang="en-CA" b="0" i="0" dirty="0">
                <a:solidFill>
                  <a:srgbClr val="000000"/>
                </a:solidFill>
                <a:effectLst/>
                <a:latin typeface="Open Sans" panose="020B0606030504020204" pitchFamily="34" charset="0"/>
              </a:rPr>
              <a:t> </a:t>
            </a:r>
            <a:r>
              <a:rPr lang="en-CA" b="0" i="0" dirty="0" err="1">
                <a:solidFill>
                  <a:srgbClr val="000000"/>
                </a:solidFill>
                <a:effectLst/>
                <a:latin typeface="Open Sans" panose="020B0606030504020204" pitchFamily="34" charset="0"/>
              </a:rPr>
              <a:t>unde</a:t>
            </a:r>
            <a:r>
              <a:rPr lang="en-CA" b="0" i="0" dirty="0">
                <a:solidFill>
                  <a:srgbClr val="000000"/>
                </a:solidFill>
                <a:effectLst/>
                <a:latin typeface="Open Sans" panose="020B0606030504020204" pitchFamily="34" charset="0"/>
              </a:rPr>
              <a:t> </a:t>
            </a:r>
            <a:r>
              <a:rPr lang="en-CA" b="0" i="0" dirty="0" err="1">
                <a:solidFill>
                  <a:srgbClr val="000000"/>
                </a:solidFill>
                <a:effectLst/>
                <a:latin typeface="Open Sans" panose="020B0606030504020204" pitchFamily="34" charset="0"/>
              </a:rPr>
              <a:t>omnis</a:t>
            </a:r>
            <a:r>
              <a:rPr lang="en-CA" b="0" i="0" dirty="0">
                <a:solidFill>
                  <a:srgbClr val="000000"/>
                </a:solidFill>
                <a:effectLst/>
                <a:latin typeface="Open Sans" panose="020B0606030504020204" pitchFamily="34" charset="0"/>
              </a:rPr>
              <a:t> </a:t>
            </a:r>
            <a:r>
              <a:rPr lang="en-CA" b="0" i="0" dirty="0" err="1">
                <a:solidFill>
                  <a:srgbClr val="000000"/>
                </a:solidFill>
                <a:effectLst/>
                <a:latin typeface="Open Sans" panose="020B0606030504020204" pitchFamily="34" charset="0"/>
              </a:rPr>
              <a:t>iste</a:t>
            </a:r>
            <a:r>
              <a:rPr lang="en-CA" b="0" i="0" dirty="0">
                <a:solidFill>
                  <a:srgbClr val="000000"/>
                </a:solidFill>
                <a:effectLst/>
                <a:latin typeface="Open Sans" panose="020B0606030504020204" pitchFamily="34" charset="0"/>
              </a:rPr>
              <a:t> </a:t>
            </a:r>
            <a:r>
              <a:rPr lang="en-CA" b="0" i="0" dirty="0" err="1">
                <a:solidFill>
                  <a:srgbClr val="000000"/>
                </a:solidFill>
                <a:effectLst/>
                <a:latin typeface="Open Sans" panose="020B0606030504020204" pitchFamily="34" charset="0"/>
              </a:rPr>
              <a:t>natus</a:t>
            </a:r>
            <a:r>
              <a:rPr lang="en-CA" b="0" i="0" dirty="0">
                <a:solidFill>
                  <a:srgbClr val="000000"/>
                </a:solidFill>
                <a:effectLst/>
                <a:latin typeface="Open Sans" panose="020B0606030504020204" pitchFamily="34" charset="0"/>
              </a:rPr>
              <a:t> error sit </a:t>
            </a:r>
            <a:r>
              <a:rPr lang="en-CA" b="0" i="0" dirty="0" err="1">
                <a:solidFill>
                  <a:srgbClr val="000000"/>
                </a:solidFill>
                <a:effectLst/>
                <a:latin typeface="Open Sans" panose="020B0606030504020204" pitchFamily="34" charset="0"/>
              </a:rPr>
              <a:t>voluptatem</a:t>
            </a:r>
            <a:r>
              <a:rPr lang="en-CA" b="0" i="0" dirty="0">
                <a:solidFill>
                  <a:srgbClr val="000000"/>
                </a:solidFill>
                <a:effectLst/>
                <a:latin typeface="Open Sans" panose="020B0606030504020204" pitchFamily="34" charset="0"/>
              </a:rPr>
              <a:t> </a:t>
            </a:r>
            <a:r>
              <a:rPr lang="en-CA" b="0" i="0" dirty="0" err="1">
                <a:solidFill>
                  <a:srgbClr val="000000"/>
                </a:solidFill>
                <a:effectLst/>
                <a:latin typeface="Open Sans" panose="020B0606030504020204" pitchFamily="34" charset="0"/>
              </a:rPr>
              <a:t>accusantium</a:t>
            </a:r>
            <a:r>
              <a:rPr lang="en-CA" b="0" i="0" dirty="0">
                <a:solidFill>
                  <a:srgbClr val="000000"/>
                </a:solidFill>
                <a:effectLst/>
                <a:latin typeface="Open Sans" panose="020B0606030504020204" pitchFamily="34" charset="0"/>
              </a:rPr>
              <a:t> </a:t>
            </a:r>
            <a:r>
              <a:rPr lang="en-CA" b="0" i="0" dirty="0" err="1">
                <a:solidFill>
                  <a:srgbClr val="000000"/>
                </a:solidFill>
                <a:effectLst/>
                <a:latin typeface="Open Sans" panose="020B0606030504020204" pitchFamily="34" charset="0"/>
              </a:rPr>
              <a:t>doloremque</a:t>
            </a:r>
            <a:r>
              <a:rPr lang="en-CA" b="0" i="0" dirty="0">
                <a:solidFill>
                  <a:srgbClr val="000000"/>
                </a:solidFill>
                <a:effectLst/>
                <a:latin typeface="Open Sans" panose="020B0606030504020204" pitchFamily="34" charset="0"/>
              </a:rPr>
              <a:t> </a:t>
            </a:r>
            <a:r>
              <a:rPr lang="en-CA" b="0" i="0" dirty="0" err="1">
                <a:solidFill>
                  <a:srgbClr val="000000"/>
                </a:solidFill>
                <a:effectLst/>
                <a:latin typeface="Open Sans" panose="020B0606030504020204" pitchFamily="34" charset="0"/>
              </a:rPr>
              <a:t>laudantium</a:t>
            </a:r>
            <a:endParaRPr lang="en-US" dirty="0"/>
          </a:p>
          <a:p>
            <a:pPr lvl="0"/>
            <a:endParaRPr lang="en-US" dirty="0"/>
          </a:p>
        </p:txBody>
      </p:sp>
      <p:sp>
        <p:nvSpPr>
          <p:cNvPr id="5" name="Text Placeholder 8">
            <a:extLst>
              <a:ext uri="{FF2B5EF4-FFF2-40B4-BE49-F238E27FC236}">
                <a16:creationId xmlns:a16="http://schemas.microsoft.com/office/drawing/2014/main" id="{A2D0925D-487C-F716-D7C9-25046D1927CC}"/>
              </a:ext>
            </a:extLst>
          </p:cNvPr>
          <p:cNvSpPr>
            <a:spLocks noGrp="1"/>
          </p:cNvSpPr>
          <p:nvPr>
            <p:ph type="body" sz="quarter" idx="13" hasCustomPrompt="1"/>
          </p:nvPr>
        </p:nvSpPr>
        <p:spPr>
          <a:xfrm>
            <a:off x="6488113" y="2821757"/>
            <a:ext cx="4840287" cy="2603500"/>
          </a:xfrm>
        </p:spPr>
        <p:txBody>
          <a:bodyPr>
            <a:normAutofit/>
          </a:bodyPr>
          <a:lstStyle>
            <a:lvl1pPr marL="285750" marR="0" indent="-285750" algn="l" defTabSz="914400" rtl="0" eaLnBrk="1" fontAlgn="auto" latinLnBrk="0" hangingPunct="1">
              <a:lnSpc>
                <a:spcPct val="90000"/>
              </a:lnSpc>
              <a:spcBef>
                <a:spcPts val="1000"/>
              </a:spcBef>
              <a:spcAft>
                <a:spcPts val="0"/>
              </a:spcAft>
              <a:buClrTx/>
              <a:buSzTx/>
              <a:buFont typeface="Wingdings" pitchFamily="2" charset="2"/>
              <a:buChar char="§"/>
              <a:tabLst/>
              <a:defRPr sz="1400" b="0" i="0">
                <a:solidFill>
                  <a:schemeClr val="tx1">
                    <a:lumMod val="65000"/>
                    <a:lumOff val="35000"/>
                  </a:schemeClr>
                </a:solidFill>
                <a:latin typeface="Titillium Web" pitchFamily="2" charset="77"/>
              </a:defRPr>
            </a:lvl1pPr>
            <a:lvl2pPr marL="285750" indent="-285750">
              <a:buFont typeface="Arial" panose="020B0604020202020204" pitchFamily="34" charset="0"/>
              <a:buChar char="•"/>
              <a:defRPr sz="1400" b="0" i="0">
                <a:latin typeface="Titillium Web" pitchFamily="2" charset="77"/>
              </a:defRPr>
            </a:lvl2pPr>
            <a:lvl3pPr>
              <a:defRPr sz="1400" b="0" i="0">
                <a:latin typeface="Titillium Web" pitchFamily="2" charset="77"/>
              </a:defRPr>
            </a:lvl3pPr>
            <a:lvl4pPr>
              <a:defRPr sz="1400" b="0" i="0">
                <a:latin typeface="Titillium Web" pitchFamily="2" charset="77"/>
              </a:defRPr>
            </a:lvl4pPr>
            <a:lvl5pPr>
              <a:defRPr sz="1400" b="0" i="0">
                <a:latin typeface="Titillium Web" pitchFamily="2" charset="77"/>
              </a:defRPr>
            </a:lvl5pPr>
          </a:lstStyle>
          <a:p>
            <a:pPr lvl="0"/>
            <a:r>
              <a:rPr lang="en-CA" b="0" i="0" dirty="0">
                <a:solidFill>
                  <a:srgbClr val="000000"/>
                </a:solidFill>
                <a:effectLst/>
                <a:latin typeface="Open Sans" panose="020B0606030504020204" pitchFamily="34" charset="0"/>
              </a:rPr>
              <a:t>Sed </a:t>
            </a:r>
            <a:r>
              <a:rPr lang="en-CA" b="0" i="0" dirty="0" err="1">
                <a:solidFill>
                  <a:srgbClr val="000000"/>
                </a:solidFill>
                <a:effectLst/>
                <a:latin typeface="Open Sans" panose="020B0606030504020204" pitchFamily="34" charset="0"/>
              </a:rPr>
              <a:t>ut</a:t>
            </a:r>
            <a:r>
              <a:rPr lang="en-CA" b="0" i="0" dirty="0">
                <a:solidFill>
                  <a:srgbClr val="000000"/>
                </a:solidFill>
                <a:effectLst/>
                <a:latin typeface="Open Sans" panose="020B0606030504020204" pitchFamily="34" charset="0"/>
              </a:rPr>
              <a:t> </a:t>
            </a:r>
            <a:r>
              <a:rPr lang="en-CA" b="0" i="0" dirty="0" err="1">
                <a:solidFill>
                  <a:srgbClr val="000000"/>
                </a:solidFill>
                <a:effectLst/>
                <a:latin typeface="Open Sans" panose="020B0606030504020204" pitchFamily="34" charset="0"/>
              </a:rPr>
              <a:t>perspiciatis</a:t>
            </a:r>
            <a:r>
              <a:rPr lang="en-CA" b="0" i="0" dirty="0">
                <a:solidFill>
                  <a:srgbClr val="000000"/>
                </a:solidFill>
                <a:effectLst/>
                <a:latin typeface="Open Sans" panose="020B0606030504020204" pitchFamily="34" charset="0"/>
              </a:rPr>
              <a:t> </a:t>
            </a:r>
            <a:r>
              <a:rPr lang="en-CA" b="0" i="0" dirty="0" err="1">
                <a:solidFill>
                  <a:srgbClr val="000000"/>
                </a:solidFill>
                <a:effectLst/>
                <a:latin typeface="Open Sans" panose="020B0606030504020204" pitchFamily="34" charset="0"/>
              </a:rPr>
              <a:t>unde</a:t>
            </a:r>
            <a:r>
              <a:rPr lang="en-CA" b="0" i="0" dirty="0">
                <a:solidFill>
                  <a:srgbClr val="000000"/>
                </a:solidFill>
                <a:effectLst/>
                <a:latin typeface="Open Sans" panose="020B0606030504020204" pitchFamily="34" charset="0"/>
              </a:rPr>
              <a:t> </a:t>
            </a:r>
            <a:r>
              <a:rPr lang="en-CA" b="0" i="0" dirty="0" err="1">
                <a:solidFill>
                  <a:srgbClr val="000000"/>
                </a:solidFill>
                <a:effectLst/>
                <a:latin typeface="Open Sans" panose="020B0606030504020204" pitchFamily="34" charset="0"/>
              </a:rPr>
              <a:t>omnis</a:t>
            </a:r>
            <a:r>
              <a:rPr lang="en-CA" b="0" i="0" dirty="0">
                <a:solidFill>
                  <a:srgbClr val="000000"/>
                </a:solidFill>
                <a:effectLst/>
                <a:latin typeface="Open Sans" panose="020B0606030504020204" pitchFamily="34" charset="0"/>
              </a:rPr>
              <a:t> </a:t>
            </a:r>
            <a:r>
              <a:rPr lang="en-CA" b="0" i="0" dirty="0" err="1">
                <a:solidFill>
                  <a:srgbClr val="000000"/>
                </a:solidFill>
                <a:effectLst/>
                <a:latin typeface="Open Sans" panose="020B0606030504020204" pitchFamily="34" charset="0"/>
              </a:rPr>
              <a:t>iste</a:t>
            </a:r>
            <a:r>
              <a:rPr lang="en-CA" b="0" i="0" dirty="0">
                <a:solidFill>
                  <a:srgbClr val="000000"/>
                </a:solidFill>
                <a:effectLst/>
                <a:latin typeface="Open Sans" panose="020B0606030504020204" pitchFamily="34" charset="0"/>
              </a:rPr>
              <a:t> </a:t>
            </a:r>
            <a:r>
              <a:rPr lang="en-CA" b="0" i="0" dirty="0" err="1">
                <a:solidFill>
                  <a:srgbClr val="000000"/>
                </a:solidFill>
                <a:effectLst/>
                <a:latin typeface="Open Sans" panose="020B0606030504020204" pitchFamily="34" charset="0"/>
              </a:rPr>
              <a:t>natus</a:t>
            </a:r>
            <a:r>
              <a:rPr lang="en-CA" b="0" i="0" dirty="0">
                <a:solidFill>
                  <a:srgbClr val="000000"/>
                </a:solidFill>
                <a:effectLst/>
                <a:latin typeface="Open Sans" panose="020B0606030504020204" pitchFamily="34" charset="0"/>
              </a:rPr>
              <a:t> error sit </a:t>
            </a:r>
            <a:r>
              <a:rPr lang="en-CA" b="0" i="0" dirty="0" err="1">
                <a:solidFill>
                  <a:srgbClr val="000000"/>
                </a:solidFill>
                <a:effectLst/>
                <a:latin typeface="Open Sans" panose="020B0606030504020204" pitchFamily="34" charset="0"/>
              </a:rPr>
              <a:t>voluptatem</a:t>
            </a:r>
            <a:r>
              <a:rPr lang="en-CA" b="0" i="0" dirty="0">
                <a:solidFill>
                  <a:srgbClr val="000000"/>
                </a:solidFill>
                <a:effectLst/>
                <a:latin typeface="Open Sans" panose="020B0606030504020204" pitchFamily="34" charset="0"/>
              </a:rPr>
              <a:t> </a:t>
            </a:r>
            <a:r>
              <a:rPr lang="en-CA" b="0" i="0" dirty="0" err="1">
                <a:solidFill>
                  <a:srgbClr val="000000"/>
                </a:solidFill>
                <a:effectLst/>
                <a:latin typeface="Open Sans" panose="020B0606030504020204" pitchFamily="34" charset="0"/>
              </a:rPr>
              <a:t>accusantium</a:t>
            </a:r>
            <a:r>
              <a:rPr lang="en-CA" b="0" i="0" dirty="0">
                <a:solidFill>
                  <a:srgbClr val="000000"/>
                </a:solidFill>
                <a:effectLst/>
                <a:latin typeface="Open Sans" panose="020B0606030504020204" pitchFamily="34" charset="0"/>
              </a:rPr>
              <a:t> </a:t>
            </a:r>
            <a:r>
              <a:rPr lang="en-CA" b="0" i="0" dirty="0" err="1">
                <a:solidFill>
                  <a:srgbClr val="000000"/>
                </a:solidFill>
                <a:effectLst/>
                <a:latin typeface="Open Sans" panose="020B0606030504020204" pitchFamily="34" charset="0"/>
              </a:rPr>
              <a:t>doloremque</a:t>
            </a:r>
            <a:r>
              <a:rPr lang="en-CA" b="0" i="0" dirty="0">
                <a:solidFill>
                  <a:srgbClr val="000000"/>
                </a:solidFill>
                <a:effectLst/>
                <a:latin typeface="Open Sans" panose="020B0606030504020204" pitchFamily="34" charset="0"/>
              </a:rPr>
              <a:t> </a:t>
            </a:r>
            <a:r>
              <a:rPr lang="en-CA" b="0" i="0" dirty="0" err="1">
                <a:solidFill>
                  <a:srgbClr val="000000"/>
                </a:solidFill>
                <a:effectLst/>
                <a:latin typeface="Open Sans" panose="020B0606030504020204" pitchFamily="34" charset="0"/>
              </a:rPr>
              <a:t>laudantium</a:t>
            </a:r>
            <a:endParaRPr lang="en-CA" b="0" i="0" dirty="0">
              <a:solidFill>
                <a:srgbClr val="000000"/>
              </a:solidFill>
              <a:effectLst/>
              <a:latin typeface="Open Sans" panose="020B0606030504020204" pitchFamily="34" charset="0"/>
            </a:endParaRPr>
          </a:p>
          <a:p>
            <a:pPr lvl="0"/>
            <a:r>
              <a:rPr lang="en-CA" b="0" i="0" dirty="0">
                <a:solidFill>
                  <a:srgbClr val="000000"/>
                </a:solidFill>
                <a:effectLst/>
                <a:latin typeface="Open Sans" panose="020B0606030504020204" pitchFamily="34" charset="0"/>
              </a:rPr>
              <a:t>Sed </a:t>
            </a:r>
            <a:r>
              <a:rPr lang="en-CA" b="0" i="0" dirty="0" err="1">
                <a:solidFill>
                  <a:srgbClr val="000000"/>
                </a:solidFill>
                <a:effectLst/>
                <a:latin typeface="Open Sans" panose="020B0606030504020204" pitchFamily="34" charset="0"/>
              </a:rPr>
              <a:t>ut</a:t>
            </a:r>
            <a:r>
              <a:rPr lang="en-CA" b="0" i="0" dirty="0">
                <a:solidFill>
                  <a:srgbClr val="000000"/>
                </a:solidFill>
                <a:effectLst/>
                <a:latin typeface="Open Sans" panose="020B0606030504020204" pitchFamily="34" charset="0"/>
              </a:rPr>
              <a:t> </a:t>
            </a:r>
            <a:r>
              <a:rPr lang="en-CA" b="0" i="0" dirty="0" err="1">
                <a:solidFill>
                  <a:srgbClr val="000000"/>
                </a:solidFill>
                <a:effectLst/>
                <a:latin typeface="Open Sans" panose="020B0606030504020204" pitchFamily="34" charset="0"/>
              </a:rPr>
              <a:t>perspiciatis</a:t>
            </a:r>
            <a:r>
              <a:rPr lang="en-CA" b="0" i="0" dirty="0">
                <a:solidFill>
                  <a:srgbClr val="000000"/>
                </a:solidFill>
                <a:effectLst/>
                <a:latin typeface="Open Sans" panose="020B0606030504020204" pitchFamily="34" charset="0"/>
              </a:rPr>
              <a:t> </a:t>
            </a:r>
            <a:r>
              <a:rPr lang="en-CA" b="0" i="0" dirty="0" err="1">
                <a:solidFill>
                  <a:srgbClr val="000000"/>
                </a:solidFill>
                <a:effectLst/>
                <a:latin typeface="Open Sans" panose="020B0606030504020204" pitchFamily="34" charset="0"/>
              </a:rPr>
              <a:t>unde</a:t>
            </a:r>
            <a:r>
              <a:rPr lang="en-CA" b="0" i="0" dirty="0">
                <a:solidFill>
                  <a:srgbClr val="000000"/>
                </a:solidFill>
                <a:effectLst/>
                <a:latin typeface="Open Sans" panose="020B0606030504020204" pitchFamily="34" charset="0"/>
              </a:rPr>
              <a:t> </a:t>
            </a:r>
            <a:r>
              <a:rPr lang="en-CA" b="0" i="0" dirty="0" err="1">
                <a:solidFill>
                  <a:srgbClr val="000000"/>
                </a:solidFill>
                <a:effectLst/>
                <a:latin typeface="Open Sans" panose="020B0606030504020204" pitchFamily="34" charset="0"/>
              </a:rPr>
              <a:t>omnis</a:t>
            </a:r>
            <a:r>
              <a:rPr lang="en-CA" b="0" i="0" dirty="0">
                <a:solidFill>
                  <a:srgbClr val="000000"/>
                </a:solidFill>
                <a:effectLst/>
                <a:latin typeface="Open Sans" panose="020B0606030504020204" pitchFamily="34" charset="0"/>
              </a:rPr>
              <a:t> </a:t>
            </a:r>
            <a:r>
              <a:rPr lang="en-CA" b="0" i="0" dirty="0" err="1">
                <a:solidFill>
                  <a:srgbClr val="000000"/>
                </a:solidFill>
                <a:effectLst/>
                <a:latin typeface="Open Sans" panose="020B0606030504020204" pitchFamily="34" charset="0"/>
              </a:rPr>
              <a:t>iste</a:t>
            </a:r>
            <a:r>
              <a:rPr lang="en-CA" b="0" i="0" dirty="0">
                <a:solidFill>
                  <a:srgbClr val="000000"/>
                </a:solidFill>
                <a:effectLst/>
                <a:latin typeface="Open Sans" panose="020B0606030504020204" pitchFamily="34" charset="0"/>
              </a:rPr>
              <a:t> </a:t>
            </a:r>
            <a:r>
              <a:rPr lang="en-CA" b="0" i="0" dirty="0" err="1">
                <a:solidFill>
                  <a:srgbClr val="000000"/>
                </a:solidFill>
                <a:effectLst/>
                <a:latin typeface="Open Sans" panose="020B0606030504020204" pitchFamily="34" charset="0"/>
              </a:rPr>
              <a:t>natus</a:t>
            </a:r>
            <a:r>
              <a:rPr lang="en-CA" b="0" i="0" dirty="0">
                <a:solidFill>
                  <a:srgbClr val="000000"/>
                </a:solidFill>
                <a:effectLst/>
                <a:latin typeface="Open Sans" panose="020B0606030504020204" pitchFamily="34" charset="0"/>
              </a:rPr>
              <a:t> error sit </a:t>
            </a:r>
            <a:r>
              <a:rPr lang="en-CA" b="0" i="0" dirty="0" err="1">
                <a:solidFill>
                  <a:srgbClr val="000000"/>
                </a:solidFill>
                <a:effectLst/>
                <a:latin typeface="Open Sans" panose="020B0606030504020204" pitchFamily="34" charset="0"/>
              </a:rPr>
              <a:t>voluptatem</a:t>
            </a:r>
            <a:r>
              <a:rPr lang="en-CA" b="0" i="0" dirty="0">
                <a:solidFill>
                  <a:srgbClr val="000000"/>
                </a:solidFill>
                <a:effectLst/>
                <a:latin typeface="Open Sans" panose="020B0606030504020204" pitchFamily="34" charset="0"/>
              </a:rPr>
              <a:t> </a:t>
            </a:r>
            <a:r>
              <a:rPr lang="en-CA" b="0" i="0" dirty="0" err="1">
                <a:solidFill>
                  <a:srgbClr val="000000"/>
                </a:solidFill>
                <a:effectLst/>
                <a:latin typeface="Open Sans" panose="020B0606030504020204" pitchFamily="34" charset="0"/>
              </a:rPr>
              <a:t>accusantium</a:t>
            </a:r>
            <a:r>
              <a:rPr lang="en-CA" b="0" i="0" dirty="0">
                <a:solidFill>
                  <a:srgbClr val="000000"/>
                </a:solidFill>
                <a:effectLst/>
                <a:latin typeface="Open Sans" panose="020B0606030504020204" pitchFamily="34" charset="0"/>
              </a:rPr>
              <a:t> </a:t>
            </a:r>
            <a:r>
              <a:rPr lang="en-CA" b="0" i="0" dirty="0" err="1">
                <a:solidFill>
                  <a:srgbClr val="000000"/>
                </a:solidFill>
                <a:effectLst/>
                <a:latin typeface="Open Sans" panose="020B0606030504020204" pitchFamily="34" charset="0"/>
              </a:rPr>
              <a:t>doloremque</a:t>
            </a:r>
            <a:r>
              <a:rPr lang="en-CA" b="0" i="0" dirty="0">
                <a:solidFill>
                  <a:srgbClr val="000000"/>
                </a:solidFill>
                <a:effectLst/>
                <a:latin typeface="Open Sans" panose="020B0606030504020204" pitchFamily="34" charset="0"/>
              </a:rPr>
              <a:t> </a:t>
            </a:r>
            <a:r>
              <a:rPr lang="en-CA" b="0" i="0" dirty="0" err="1">
                <a:solidFill>
                  <a:srgbClr val="000000"/>
                </a:solidFill>
                <a:effectLst/>
                <a:latin typeface="Open Sans" panose="020B0606030504020204" pitchFamily="34" charset="0"/>
              </a:rPr>
              <a:t>laudantium</a:t>
            </a:r>
            <a:endParaRPr lang="en-CA" b="0" i="0" dirty="0">
              <a:solidFill>
                <a:srgbClr val="000000"/>
              </a:solidFill>
              <a:effectLst/>
              <a:latin typeface="Open Sans" panose="020B0606030504020204" pitchFamily="34" charset="0"/>
            </a:endParaRPr>
          </a:p>
          <a:p>
            <a:pPr marL="285750" marR="0" lvl="0" indent="-285750" algn="l" defTabSz="914400" rtl="0" eaLnBrk="1" fontAlgn="auto" latinLnBrk="0" hangingPunct="1">
              <a:lnSpc>
                <a:spcPct val="90000"/>
              </a:lnSpc>
              <a:spcBef>
                <a:spcPts val="1000"/>
              </a:spcBef>
              <a:spcAft>
                <a:spcPts val="0"/>
              </a:spcAft>
              <a:buClrTx/>
              <a:buSzTx/>
              <a:buFont typeface="Wingdings" pitchFamily="2" charset="2"/>
              <a:buChar char="§"/>
              <a:tabLst/>
              <a:defRPr/>
            </a:pPr>
            <a:r>
              <a:rPr lang="en-CA" b="0" i="0" dirty="0">
                <a:solidFill>
                  <a:srgbClr val="000000"/>
                </a:solidFill>
                <a:effectLst/>
                <a:latin typeface="Open Sans" panose="020B0606030504020204" pitchFamily="34" charset="0"/>
              </a:rPr>
              <a:t>Sed </a:t>
            </a:r>
            <a:r>
              <a:rPr lang="en-CA" b="0" i="0" dirty="0" err="1">
                <a:solidFill>
                  <a:srgbClr val="000000"/>
                </a:solidFill>
                <a:effectLst/>
                <a:latin typeface="Open Sans" panose="020B0606030504020204" pitchFamily="34" charset="0"/>
              </a:rPr>
              <a:t>ut</a:t>
            </a:r>
            <a:r>
              <a:rPr lang="en-CA" b="0" i="0" dirty="0">
                <a:solidFill>
                  <a:srgbClr val="000000"/>
                </a:solidFill>
                <a:effectLst/>
                <a:latin typeface="Open Sans" panose="020B0606030504020204" pitchFamily="34" charset="0"/>
              </a:rPr>
              <a:t> </a:t>
            </a:r>
            <a:r>
              <a:rPr lang="en-CA" b="0" i="0" dirty="0" err="1">
                <a:solidFill>
                  <a:srgbClr val="000000"/>
                </a:solidFill>
                <a:effectLst/>
                <a:latin typeface="Open Sans" panose="020B0606030504020204" pitchFamily="34" charset="0"/>
              </a:rPr>
              <a:t>perspiciatis</a:t>
            </a:r>
            <a:r>
              <a:rPr lang="en-CA" b="0" i="0" dirty="0">
                <a:solidFill>
                  <a:srgbClr val="000000"/>
                </a:solidFill>
                <a:effectLst/>
                <a:latin typeface="Open Sans" panose="020B0606030504020204" pitchFamily="34" charset="0"/>
              </a:rPr>
              <a:t> </a:t>
            </a:r>
            <a:r>
              <a:rPr lang="en-CA" b="0" i="0" dirty="0" err="1">
                <a:solidFill>
                  <a:srgbClr val="000000"/>
                </a:solidFill>
                <a:effectLst/>
                <a:latin typeface="Open Sans" panose="020B0606030504020204" pitchFamily="34" charset="0"/>
              </a:rPr>
              <a:t>unde</a:t>
            </a:r>
            <a:r>
              <a:rPr lang="en-CA" b="0" i="0" dirty="0">
                <a:solidFill>
                  <a:srgbClr val="000000"/>
                </a:solidFill>
                <a:effectLst/>
                <a:latin typeface="Open Sans" panose="020B0606030504020204" pitchFamily="34" charset="0"/>
              </a:rPr>
              <a:t> </a:t>
            </a:r>
            <a:r>
              <a:rPr lang="en-CA" b="0" i="0" dirty="0" err="1">
                <a:solidFill>
                  <a:srgbClr val="000000"/>
                </a:solidFill>
                <a:effectLst/>
                <a:latin typeface="Open Sans" panose="020B0606030504020204" pitchFamily="34" charset="0"/>
              </a:rPr>
              <a:t>omnis</a:t>
            </a:r>
            <a:r>
              <a:rPr lang="en-CA" b="0" i="0" dirty="0">
                <a:solidFill>
                  <a:srgbClr val="000000"/>
                </a:solidFill>
                <a:effectLst/>
                <a:latin typeface="Open Sans" panose="020B0606030504020204" pitchFamily="34" charset="0"/>
              </a:rPr>
              <a:t> </a:t>
            </a:r>
            <a:r>
              <a:rPr lang="en-CA" b="0" i="0" dirty="0" err="1">
                <a:solidFill>
                  <a:srgbClr val="000000"/>
                </a:solidFill>
                <a:effectLst/>
                <a:latin typeface="Open Sans" panose="020B0606030504020204" pitchFamily="34" charset="0"/>
              </a:rPr>
              <a:t>iste</a:t>
            </a:r>
            <a:r>
              <a:rPr lang="en-CA" b="0" i="0" dirty="0">
                <a:solidFill>
                  <a:srgbClr val="000000"/>
                </a:solidFill>
                <a:effectLst/>
                <a:latin typeface="Open Sans" panose="020B0606030504020204" pitchFamily="34" charset="0"/>
              </a:rPr>
              <a:t> </a:t>
            </a:r>
            <a:r>
              <a:rPr lang="en-CA" b="0" i="0" dirty="0" err="1">
                <a:solidFill>
                  <a:srgbClr val="000000"/>
                </a:solidFill>
                <a:effectLst/>
                <a:latin typeface="Open Sans" panose="020B0606030504020204" pitchFamily="34" charset="0"/>
              </a:rPr>
              <a:t>natus</a:t>
            </a:r>
            <a:r>
              <a:rPr lang="en-CA" b="0" i="0" dirty="0">
                <a:solidFill>
                  <a:srgbClr val="000000"/>
                </a:solidFill>
                <a:effectLst/>
                <a:latin typeface="Open Sans" panose="020B0606030504020204" pitchFamily="34" charset="0"/>
              </a:rPr>
              <a:t> error sit </a:t>
            </a:r>
            <a:r>
              <a:rPr lang="en-CA" b="0" i="0" dirty="0" err="1">
                <a:solidFill>
                  <a:srgbClr val="000000"/>
                </a:solidFill>
                <a:effectLst/>
                <a:latin typeface="Open Sans" panose="020B0606030504020204" pitchFamily="34" charset="0"/>
              </a:rPr>
              <a:t>voluptatem</a:t>
            </a:r>
            <a:r>
              <a:rPr lang="en-CA" b="0" i="0" dirty="0">
                <a:solidFill>
                  <a:srgbClr val="000000"/>
                </a:solidFill>
                <a:effectLst/>
                <a:latin typeface="Open Sans" panose="020B0606030504020204" pitchFamily="34" charset="0"/>
              </a:rPr>
              <a:t> </a:t>
            </a:r>
            <a:r>
              <a:rPr lang="en-CA" b="0" i="0" dirty="0" err="1">
                <a:solidFill>
                  <a:srgbClr val="000000"/>
                </a:solidFill>
                <a:effectLst/>
                <a:latin typeface="Open Sans" panose="020B0606030504020204" pitchFamily="34" charset="0"/>
              </a:rPr>
              <a:t>accusantium</a:t>
            </a:r>
            <a:r>
              <a:rPr lang="en-CA" b="0" i="0" dirty="0">
                <a:solidFill>
                  <a:srgbClr val="000000"/>
                </a:solidFill>
                <a:effectLst/>
                <a:latin typeface="Open Sans" panose="020B0606030504020204" pitchFamily="34" charset="0"/>
              </a:rPr>
              <a:t> </a:t>
            </a:r>
            <a:r>
              <a:rPr lang="en-CA" b="0" i="0" dirty="0" err="1">
                <a:solidFill>
                  <a:srgbClr val="000000"/>
                </a:solidFill>
                <a:effectLst/>
                <a:latin typeface="Open Sans" panose="020B0606030504020204" pitchFamily="34" charset="0"/>
              </a:rPr>
              <a:t>doloremque</a:t>
            </a:r>
            <a:r>
              <a:rPr lang="en-CA" b="0" i="0" dirty="0">
                <a:solidFill>
                  <a:srgbClr val="000000"/>
                </a:solidFill>
                <a:effectLst/>
                <a:latin typeface="Open Sans" panose="020B0606030504020204" pitchFamily="34" charset="0"/>
              </a:rPr>
              <a:t> </a:t>
            </a:r>
            <a:r>
              <a:rPr lang="en-CA" b="0" i="0" dirty="0" err="1">
                <a:solidFill>
                  <a:srgbClr val="000000"/>
                </a:solidFill>
                <a:effectLst/>
                <a:latin typeface="Open Sans" panose="020B0606030504020204" pitchFamily="34" charset="0"/>
              </a:rPr>
              <a:t>laudantium</a:t>
            </a:r>
            <a:endParaRPr lang="en-CA" b="0" i="0" dirty="0">
              <a:solidFill>
                <a:srgbClr val="000000"/>
              </a:solidFill>
              <a:effectLst/>
              <a:latin typeface="Open Sans" panose="020B0606030504020204" pitchFamily="34" charset="0"/>
            </a:endParaRPr>
          </a:p>
          <a:p>
            <a:pPr marL="285750" marR="0" lvl="0" indent="-285750" algn="l" defTabSz="914400" rtl="0" eaLnBrk="1" fontAlgn="auto" latinLnBrk="0" hangingPunct="1">
              <a:lnSpc>
                <a:spcPct val="90000"/>
              </a:lnSpc>
              <a:spcBef>
                <a:spcPts val="1000"/>
              </a:spcBef>
              <a:spcAft>
                <a:spcPts val="0"/>
              </a:spcAft>
              <a:buClrTx/>
              <a:buSzTx/>
              <a:buFont typeface="Wingdings" pitchFamily="2" charset="2"/>
              <a:buChar char="§"/>
              <a:tabLst/>
              <a:defRPr/>
            </a:pPr>
            <a:r>
              <a:rPr lang="en-CA" b="0" i="0" dirty="0">
                <a:solidFill>
                  <a:srgbClr val="000000"/>
                </a:solidFill>
                <a:effectLst/>
                <a:latin typeface="Open Sans" panose="020B0606030504020204" pitchFamily="34" charset="0"/>
              </a:rPr>
              <a:t>Sed </a:t>
            </a:r>
            <a:r>
              <a:rPr lang="en-CA" b="0" i="0" dirty="0" err="1">
                <a:solidFill>
                  <a:srgbClr val="000000"/>
                </a:solidFill>
                <a:effectLst/>
                <a:latin typeface="Open Sans" panose="020B0606030504020204" pitchFamily="34" charset="0"/>
              </a:rPr>
              <a:t>ut</a:t>
            </a:r>
            <a:r>
              <a:rPr lang="en-CA" b="0" i="0" dirty="0">
                <a:solidFill>
                  <a:srgbClr val="000000"/>
                </a:solidFill>
                <a:effectLst/>
                <a:latin typeface="Open Sans" panose="020B0606030504020204" pitchFamily="34" charset="0"/>
              </a:rPr>
              <a:t> </a:t>
            </a:r>
            <a:r>
              <a:rPr lang="en-CA" b="0" i="0" dirty="0" err="1">
                <a:solidFill>
                  <a:srgbClr val="000000"/>
                </a:solidFill>
                <a:effectLst/>
                <a:latin typeface="Open Sans" panose="020B0606030504020204" pitchFamily="34" charset="0"/>
              </a:rPr>
              <a:t>perspiciatis</a:t>
            </a:r>
            <a:r>
              <a:rPr lang="en-CA" b="0" i="0" dirty="0">
                <a:solidFill>
                  <a:srgbClr val="000000"/>
                </a:solidFill>
                <a:effectLst/>
                <a:latin typeface="Open Sans" panose="020B0606030504020204" pitchFamily="34" charset="0"/>
              </a:rPr>
              <a:t> </a:t>
            </a:r>
            <a:r>
              <a:rPr lang="en-CA" b="0" i="0" dirty="0" err="1">
                <a:solidFill>
                  <a:srgbClr val="000000"/>
                </a:solidFill>
                <a:effectLst/>
                <a:latin typeface="Open Sans" panose="020B0606030504020204" pitchFamily="34" charset="0"/>
              </a:rPr>
              <a:t>unde</a:t>
            </a:r>
            <a:r>
              <a:rPr lang="en-CA" b="0" i="0" dirty="0">
                <a:solidFill>
                  <a:srgbClr val="000000"/>
                </a:solidFill>
                <a:effectLst/>
                <a:latin typeface="Open Sans" panose="020B0606030504020204" pitchFamily="34" charset="0"/>
              </a:rPr>
              <a:t> </a:t>
            </a:r>
            <a:r>
              <a:rPr lang="en-CA" b="0" i="0" dirty="0" err="1">
                <a:solidFill>
                  <a:srgbClr val="000000"/>
                </a:solidFill>
                <a:effectLst/>
                <a:latin typeface="Open Sans" panose="020B0606030504020204" pitchFamily="34" charset="0"/>
              </a:rPr>
              <a:t>omnis</a:t>
            </a:r>
            <a:r>
              <a:rPr lang="en-CA" b="0" i="0" dirty="0">
                <a:solidFill>
                  <a:srgbClr val="000000"/>
                </a:solidFill>
                <a:effectLst/>
                <a:latin typeface="Open Sans" panose="020B0606030504020204" pitchFamily="34" charset="0"/>
              </a:rPr>
              <a:t> </a:t>
            </a:r>
            <a:r>
              <a:rPr lang="en-CA" b="0" i="0" dirty="0" err="1">
                <a:solidFill>
                  <a:srgbClr val="000000"/>
                </a:solidFill>
                <a:effectLst/>
                <a:latin typeface="Open Sans" panose="020B0606030504020204" pitchFamily="34" charset="0"/>
              </a:rPr>
              <a:t>iste</a:t>
            </a:r>
            <a:r>
              <a:rPr lang="en-CA" b="0" i="0" dirty="0">
                <a:solidFill>
                  <a:srgbClr val="000000"/>
                </a:solidFill>
                <a:effectLst/>
                <a:latin typeface="Open Sans" panose="020B0606030504020204" pitchFamily="34" charset="0"/>
              </a:rPr>
              <a:t> </a:t>
            </a:r>
            <a:r>
              <a:rPr lang="en-CA" b="0" i="0" dirty="0" err="1">
                <a:solidFill>
                  <a:srgbClr val="000000"/>
                </a:solidFill>
                <a:effectLst/>
                <a:latin typeface="Open Sans" panose="020B0606030504020204" pitchFamily="34" charset="0"/>
              </a:rPr>
              <a:t>natus</a:t>
            </a:r>
            <a:r>
              <a:rPr lang="en-CA" b="0" i="0" dirty="0">
                <a:solidFill>
                  <a:srgbClr val="000000"/>
                </a:solidFill>
                <a:effectLst/>
                <a:latin typeface="Open Sans" panose="020B0606030504020204" pitchFamily="34" charset="0"/>
              </a:rPr>
              <a:t> error sit </a:t>
            </a:r>
            <a:r>
              <a:rPr lang="en-CA" b="0" i="0" dirty="0" err="1">
                <a:solidFill>
                  <a:srgbClr val="000000"/>
                </a:solidFill>
                <a:effectLst/>
                <a:latin typeface="Open Sans" panose="020B0606030504020204" pitchFamily="34" charset="0"/>
              </a:rPr>
              <a:t>voluptatem</a:t>
            </a:r>
            <a:r>
              <a:rPr lang="en-CA" b="0" i="0" dirty="0">
                <a:solidFill>
                  <a:srgbClr val="000000"/>
                </a:solidFill>
                <a:effectLst/>
                <a:latin typeface="Open Sans" panose="020B0606030504020204" pitchFamily="34" charset="0"/>
              </a:rPr>
              <a:t> </a:t>
            </a:r>
            <a:r>
              <a:rPr lang="en-CA" b="0" i="0" dirty="0" err="1">
                <a:solidFill>
                  <a:srgbClr val="000000"/>
                </a:solidFill>
                <a:effectLst/>
                <a:latin typeface="Open Sans" panose="020B0606030504020204" pitchFamily="34" charset="0"/>
              </a:rPr>
              <a:t>accusantium</a:t>
            </a:r>
            <a:r>
              <a:rPr lang="en-CA" b="0" i="0" dirty="0">
                <a:solidFill>
                  <a:srgbClr val="000000"/>
                </a:solidFill>
                <a:effectLst/>
                <a:latin typeface="Open Sans" panose="020B0606030504020204" pitchFamily="34" charset="0"/>
              </a:rPr>
              <a:t> </a:t>
            </a:r>
            <a:r>
              <a:rPr lang="en-CA" b="0" i="0" dirty="0" err="1">
                <a:solidFill>
                  <a:srgbClr val="000000"/>
                </a:solidFill>
                <a:effectLst/>
                <a:latin typeface="Open Sans" panose="020B0606030504020204" pitchFamily="34" charset="0"/>
              </a:rPr>
              <a:t>doloremque</a:t>
            </a:r>
            <a:r>
              <a:rPr lang="en-CA" b="0" i="0" dirty="0">
                <a:solidFill>
                  <a:srgbClr val="000000"/>
                </a:solidFill>
                <a:effectLst/>
                <a:latin typeface="Open Sans" panose="020B0606030504020204" pitchFamily="34" charset="0"/>
              </a:rPr>
              <a:t> </a:t>
            </a:r>
            <a:r>
              <a:rPr lang="en-CA" b="0" i="0" dirty="0" err="1">
                <a:solidFill>
                  <a:srgbClr val="000000"/>
                </a:solidFill>
                <a:effectLst/>
                <a:latin typeface="Open Sans" panose="020B0606030504020204" pitchFamily="34" charset="0"/>
              </a:rPr>
              <a:t>laudantium</a:t>
            </a:r>
            <a:endParaRPr lang="en-US" dirty="0"/>
          </a:p>
          <a:p>
            <a:pPr marL="285750" marR="0" lvl="0" indent="-285750" algn="l" defTabSz="914400" rtl="0" eaLnBrk="1" fontAlgn="auto" latinLnBrk="0" hangingPunct="1">
              <a:lnSpc>
                <a:spcPct val="90000"/>
              </a:lnSpc>
              <a:spcBef>
                <a:spcPts val="1000"/>
              </a:spcBef>
              <a:spcAft>
                <a:spcPts val="0"/>
              </a:spcAft>
              <a:buClrTx/>
              <a:buSzTx/>
              <a:buFont typeface="Wingdings" pitchFamily="2" charset="2"/>
              <a:buChar char="§"/>
              <a:tabLst/>
              <a:defRPr/>
            </a:pPr>
            <a:r>
              <a:rPr lang="en-CA" b="0" i="0" dirty="0">
                <a:solidFill>
                  <a:srgbClr val="000000"/>
                </a:solidFill>
                <a:effectLst/>
                <a:latin typeface="Open Sans" panose="020B0606030504020204" pitchFamily="34" charset="0"/>
              </a:rPr>
              <a:t>Sed </a:t>
            </a:r>
            <a:r>
              <a:rPr lang="en-CA" b="0" i="0" dirty="0" err="1">
                <a:solidFill>
                  <a:srgbClr val="000000"/>
                </a:solidFill>
                <a:effectLst/>
                <a:latin typeface="Open Sans" panose="020B0606030504020204" pitchFamily="34" charset="0"/>
              </a:rPr>
              <a:t>ut</a:t>
            </a:r>
            <a:r>
              <a:rPr lang="en-CA" b="0" i="0" dirty="0">
                <a:solidFill>
                  <a:srgbClr val="000000"/>
                </a:solidFill>
                <a:effectLst/>
                <a:latin typeface="Open Sans" panose="020B0606030504020204" pitchFamily="34" charset="0"/>
              </a:rPr>
              <a:t> </a:t>
            </a:r>
            <a:r>
              <a:rPr lang="en-CA" b="0" i="0" dirty="0" err="1">
                <a:solidFill>
                  <a:srgbClr val="000000"/>
                </a:solidFill>
                <a:effectLst/>
                <a:latin typeface="Open Sans" panose="020B0606030504020204" pitchFamily="34" charset="0"/>
              </a:rPr>
              <a:t>perspiciatis</a:t>
            </a:r>
            <a:r>
              <a:rPr lang="en-CA" b="0" i="0" dirty="0">
                <a:solidFill>
                  <a:srgbClr val="000000"/>
                </a:solidFill>
                <a:effectLst/>
                <a:latin typeface="Open Sans" panose="020B0606030504020204" pitchFamily="34" charset="0"/>
              </a:rPr>
              <a:t> </a:t>
            </a:r>
            <a:r>
              <a:rPr lang="en-CA" b="0" i="0" dirty="0" err="1">
                <a:solidFill>
                  <a:srgbClr val="000000"/>
                </a:solidFill>
                <a:effectLst/>
                <a:latin typeface="Open Sans" panose="020B0606030504020204" pitchFamily="34" charset="0"/>
              </a:rPr>
              <a:t>unde</a:t>
            </a:r>
            <a:r>
              <a:rPr lang="en-CA" b="0" i="0" dirty="0">
                <a:solidFill>
                  <a:srgbClr val="000000"/>
                </a:solidFill>
                <a:effectLst/>
                <a:latin typeface="Open Sans" panose="020B0606030504020204" pitchFamily="34" charset="0"/>
              </a:rPr>
              <a:t> </a:t>
            </a:r>
            <a:r>
              <a:rPr lang="en-CA" b="0" i="0" dirty="0" err="1">
                <a:solidFill>
                  <a:srgbClr val="000000"/>
                </a:solidFill>
                <a:effectLst/>
                <a:latin typeface="Open Sans" panose="020B0606030504020204" pitchFamily="34" charset="0"/>
              </a:rPr>
              <a:t>omnis</a:t>
            </a:r>
            <a:r>
              <a:rPr lang="en-CA" b="0" i="0" dirty="0">
                <a:solidFill>
                  <a:srgbClr val="000000"/>
                </a:solidFill>
                <a:effectLst/>
                <a:latin typeface="Open Sans" panose="020B0606030504020204" pitchFamily="34" charset="0"/>
              </a:rPr>
              <a:t> </a:t>
            </a:r>
            <a:r>
              <a:rPr lang="en-CA" b="0" i="0" dirty="0" err="1">
                <a:solidFill>
                  <a:srgbClr val="000000"/>
                </a:solidFill>
                <a:effectLst/>
                <a:latin typeface="Open Sans" panose="020B0606030504020204" pitchFamily="34" charset="0"/>
              </a:rPr>
              <a:t>iste</a:t>
            </a:r>
            <a:r>
              <a:rPr lang="en-CA" b="0" i="0" dirty="0">
                <a:solidFill>
                  <a:srgbClr val="000000"/>
                </a:solidFill>
                <a:effectLst/>
                <a:latin typeface="Open Sans" panose="020B0606030504020204" pitchFamily="34" charset="0"/>
              </a:rPr>
              <a:t> </a:t>
            </a:r>
            <a:r>
              <a:rPr lang="en-CA" b="0" i="0" dirty="0" err="1">
                <a:solidFill>
                  <a:srgbClr val="000000"/>
                </a:solidFill>
                <a:effectLst/>
                <a:latin typeface="Open Sans" panose="020B0606030504020204" pitchFamily="34" charset="0"/>
              </a:rPr>
              <a:t>natus</a:t>
            </a:r>
            <a:r>
              <a:rPr lang="en-CA" b="0" i="0" dirty="0">
                <a:solidFill>
                  <a:srgbClr val="000000"/>
                </a:solidFill>
                <a:effectLst/>
                <a:latin typeface="Open Sans" panose="020B0606030504020204" pitchFamily="34" charset="0"/>
              </a:rPr>
              <a:t> error sit </a:t>
            </a:r>
            <a:r>
              <a:rPr lang="en-CA" b="0" i="0" dirty="0" err="1">
                <a:solidFill>
                  <a:srgbClr val="000000"/>
                </a:solidFill>
                <a:effectLst/>
                <a:latin typeface="Open Sans" panose="020B0606030504020204" pitchFamily="34" charset="0"/>
              </a:rPr>
              <a:t>voluptatem</a:t>
            </a:r>
            <a:r>
              <a:rPr lang="en-CA" b="0" i="0" dirty="0">
                <a:solidFill>
                  <a:srgbClr val="000000"/>
                </a:solidFill>
                <a:effectLst/>
                <a:latin typeface="Open Sans" panose="020B0606030504020204" pitchFamily="34" charset="0"/>
              </a:rPr>
              <a:t> </a:t>
            </a:r>
            <a:r>
              <a:rPr lang="en-CA" b="0" i="0" dirty="0" err="1">
                <a:solidFill>
                  <a:srgbClr val="000000"/>
                </a:solidFill>
                <a:effectLst/>
                <a:latin typeface="Open Sans" panose="020B0606030504020204" pitchFamily="34" charset="0"/>
              </a:rPr>
              <a:t>accusantium</a:t>
            </a:r>
            <a:r>
              <a:rPr lang="en-CA" b="0" i="0" dirty="0">
                <a:solidFill>
                  <a:srgbClr val="000000"/>
                </a:solidFill>
                <a:effectLst/>
                <a:latin typeface="Open Sans" panose="020B0606030504020204" pitchFamily="34" charset="0"/>
              </a:rPr>
              <a:t> </a:t>
            </a:r>
            <a:r>
              <a:rPr lang="en-CA" b="0" i="0" dirty="0" err="1">
                <a:solidFill>
                  <a:srgbClr val="000000"/>
                </a:solidFill>
                <a:effectLst/>
                <a:latin typeface="Open Sans" panose="020B0606030504020204" pitchFamily="34" charset="0"/>
              </a:rPr>
              <a:t>doloremque</a:t>
            </a:r>
            <a:r>
              <a:rPr lang="en-CA" b="0" i="0" dirty="0">
                <a:solidFill>
                  <a:srgbClr val="000000"/>
                </a:solidFill>
                <a:effectLst/>
                <a:latin typeface="Open Sans" panose="020B0606030504020204" pitchFamily="34" charset="0"/>
              </a:rPr>
              <a:t> </a:t>
            </a:r>
            <a:r>
              <a:rPr lang="en-CA" b="0" i="0" dirty="0" err="1">
                <a:solidFill>
                  <a:srgbClr val="000000"/>
                </a:solidFill>
                <a:effectLst/>
                <a:latin typeface="Open Sans" panose="020B0606030504020204" pitchFamily="34" charset="0"/>
              </a:rPr>
              <a:t>laudantium</a:t>
            </a:r>
            <a:endParaRPr lang="en-US" dirty="0"/>
          </a:p>
          <a:p>
            <a:pPr marL="285750" marR="0" lvl="0" indent="-285750" algn="l" defTabSz="914400" rtl="0" eaLnBrk="1" fontAlgn="auto" latinLnBrk="0" hangingPunct="1">
              <a:lnSpc>
                <a:spcPct val="90000"/>
              </a:lnSpc>
              <a:spcBef>
                <a:spcPts val="1000"/>
              </a:spcBef>
              <a:spcAft>
                <a:spcPts val="0"/>
              </a:spcAft>
              <a:buClrTx/>
              <a:buSzTx/>
              <a:buFont typeface="Wingdings" pitchFamily="2" charset="2"/>
              <a:buChar char="§"/>
              <a:tabLst/>
              <a:defRPr/>
            </a:pPr>
            <a:endParaRPr lang="en-CA" b="0" i="0" dirty="0">
              <a:solidFill>
                <a:srgbClr val="000000"/>
              </a:solidFill>
              <a:effectLst/>
              <a:latin typeface="Open Sans" panose="020B0606030504020204" pitchFamily="34" charset="0"/>
            </a:endParaRPr>
          </a:p>
          <a:p>
            <a:pPr lvl="0"/>
            <a:endParaRPr lang="en-CA" b="0" i="0" dirty="0">
              <a:solidFill>
                <a:srgbClr val="000000"/>
              </a:solidFill>
              <a:effectLst/>
              <a:latin typeface="Open Sans" panose="020B0606030504020204" pitchFamily="34" charset="0"/>
            </a:endParaRPr>
          </a:p>
        </p:txBody>
      </p:sp>
      <p:sp>
        <p:nvSpPr>
          <p:cNvPr id="8" name="Text Placeholder 6">
            <a:extLst>
              <a:ext uri="{FF2B5EF4-FFF2-40B4-BE49-F238E27FC236}">
                <a16:creationId xmlns:a16="http://schemas.microsoft.com/office/drawing/2014/main" id="{42EFBABE-976A-3572-F58D-61DA819ABD3A}"/>
              </a:ext>
            </a:extLst>
          </p:cNvPr>
          <p:cNvSpPr>
            <a:spLocks noGrp="1"/>
          </p:cNvSpPr>
          <p:nvPr>
            <p:ph type="body" sz="quarter" idx="11" hasCustomPrompt="1"/>
          </p:nvPr>
        </p:nvSpPr>
        <p:spPr>
          <a:xfrm>
            <a:off x="874712" y="1991323"/>
            <a:ext cx="6440487" cy="587375"/>
          </a:xfrm>
        </p:spPr>
        <p:txBody>
          <a:bodyPr/>
          <a:lstStyle>
            <a:lvl1pPr>
              <a:defRPr>
                <a:solidFill>
                  <a:schemeClr val="tx1">
                    <a:lumMod val="65000"/>
                    <a:lumOff val="35000"/>
                  </a:schemeClr>
                </a:solidFill>
              </a:defRPr>
            </a:lvl1pPr>
          </a:lstStyle>
          <a:p>
            <a:pPr lvl="0"/>
            <a:r>
              <a:rPr lang="en-US" dirty="0"/>
              <a:t>This is the space for an intro paragraph or subheading:</a:t>
            </a:r>
          </a:p>
        </p:txBody>
      </p:sp>
    </p:spTree>
    <p:extLst>
      <p:ext uri="{BB962C8B-B14F-4D97-AF65-F5344CB8AC3E}">
        <p14:creationId xmlns:p14="http://schemas.microsoft.com/office/powerpoint/2010/main" val="1724782066"/>
      </p:ext>
    </p:extLst>
  </p:cSld>
  <p:clrMapOvr>
    <a:masterClrMapping/>
  </p:clrMapOvr>
  <p:extLst>
    <p:ext uri="{DCECCB84-F9BA-43D5-87BE-67443E8EF086}">
      <p15:sldGuideLst xmlns:p15="http://schemas.microsoft.com/office/powerpoint/2012/main">
        <p15:guide id="1" orient="horz" pos="1502" userDrawn="1">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losing Slide_1">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Text Placeholder 8">
            <a:extLst>
              <a:ext uri="{FF2B5EF4-FFF2-40B4-BE49-F238E27FC236}">
                <a16:creationId xmlns:a16="http://schemas.microsoft.com/office/drawing/2014/main" id="{A2C75765-51FB-C1B1-17A5-CFB858B8E5AC}"/>
              </a:ext>
            </a:extLst>
          </p:cNvPr>
          <p:cNvSpPr>
            <a:spLocks noGrp="1"/>
          </p:cNvSpPr>
          <p:nvPr>
            <p:ph type="body" sz="quarter" idx="10" hasCustomPrompt="1"/>
          </p:nvPr>
        </p:nvSpPr>
        <p:spPr>
          <a:xfrm>
            <a:off x="874713" y="3805585"/>
            <a:ext cx="4590172" cy="1065930"/>
          </a:xfrm>
        </p:spPr>
        <p:txBody>
          <a:bodyPr tIns="0" rIns="90000">
            <a:noAutofit/>
          </a:bodyPr>
          <a:lstStyle>
            <a:lvl1pPr marL="0" indent="0">
              <a:buNone/>
              <a:defRPr lang="en-CA" sz="2000" b="1" i="0" kern="1300" spc="0" baseline="0" smtClean="0">
                <a:solidFill>
                  <a:schemeClr val="bg1"/>
                </a:solidFill>
                <a:effectLst/>
                <a:latin typeface="Titillium Web SemiBold" pitchFamily="2" charset="77"/>
              </a:defRPr>
            </a:lvl1pPr>
            <a:lvl2pPr marL="457200" indent="0">
              <a:buNone/>
              <a:defRPr sz="2000" b="1" i="0">
                <a:solidFill>
                  <a:schemeClr val="bg1"/>
                </a:solidFill>
                <a:latin typeface="Titillium Web" pitchFamily="2" charset="77"/>
              </a:defRPr>
            </a:lvl2pPr>
            <a:lvl3pPr marL="914400" indent="0">
              <a:buNone/>
              <a:defRPr sz="2000" b="1" i="0">
                <a:solidFill>
                  <a:schemeClr val="bg1"/>
                </a:solidFill>
                <a:latin typeface="Titillium Web" pitchFamily="2" charset="77"/>
              </a:defRPr>
            </a:lvl3pPr>
            <a:lvl4pPr marL="1371600" indent="0">
              <a:buNone/>
              <a:defRPr sz="2000" b="1" i="0">
                <a:solidFill>
                  <a:schemeClr val="bg1"/>
                </a:solidFill>
                <a:latin typeface="Titillium Web" pitchFamily="2" charset="77"/>
              </a:defRPr>
            </a:lvl4pPr>
            <a:lvl5pPr marL="1828800" indent="0">
              <a:buNone/>
              <a:defRPr sz="2000" b="1" i="0">
                <a:solidFill>
                  <a:schemeClr val="bg1"/>
                </a:solidFill>
                <a:latin typeface="Titillium Web" pitchFamily="2" charset="77"/>
              </a:defRPr>
            </a:lvl5pPr>
          </a:lstStyle>
          <a:p>
            <a:pPr lvl="0"/>
            <a:r>
              <a:rPr lang="en-US" dirty="0"/>
              <a:t>#</a:t>
            </a:r>
            <a:r>
              <a:rPr lang="en-US" dirty="0" err="1"/>
              <a:t>HashtagGoesHere</a:t>
            </a:r>
            <a:endParaRPr lang="en-US" dirty="0"/>
          </a:p>
        </p:txBody>
      </p:sp>
      <p:sp>
        <p:nvSpPr>
          <p:cNvPr id="4" name="Title 1">
            <a:extLst>
              <a:ext uri="{FF2B5EF4-FFF2-40B4-BE49-F238E27FC236}">
                <a16:creationId xmlns:a16="http://schemas.microsoft.com/office/drawing/2014/main" id="{7527E48E-C60D-1219-E110-4601A0225222}"/>
              </a:ext>
            </a:extLst>
          </p:cNvPr>
          <p:cNvSpPr>
            <a:spLocks noGrp="1"/>
          </p:cNvSpPr>
          <p:nvPr>
            <p:ph type="title" hasCustomPrompt="1"/>
          </p:nvPr>
        </p:nvSpPr>
        <p:spPr>
          <a:xfrm>
            <a:off x="874713" y="1936709"/>
            <a:ext cx="4590172" cy="1658916"/>
          </a:xfrm>
          <a:prstGeom prst="rect">
            <a:avLst/>
          </a:prstGeom>
        </p:spPr>
        <p:txBody>
          <a:bodyPr wrap="square" tIns="0" bIns="0" anchor="b" anchorCtr="0">
            <a:spAutoFit/>
          </a:bodyPr>
          <a:lstStyle>
            <a:lvl1pPr>
              <a:lnSpc>
                <a:spcPct val="80000"/>
              </a:lnSpc>
              <a:defRPr sz="4400" b="1" i="0" spc="150" baseline="0">
                <a:solidFill>
                  <a:schemeClr val="bg1"/>
                </a:solidFill>
                <a:latin typeface="Titillium WebBlack" pitchFamily="2" charset="77"/>
              </a:defRPr>
            </a:lvl1pPr>
          </a:lstStyle>
          <a:p>
            <a:r>
              <a:rPr lang="en-US" dirty="0"/>
              <a:t>CLOSING STATEMENT OR THANK YOU.</a:t>
            </a:r>
          </a:p>
        </p:txBody>
      </p:sp>
    </p:spTree>
    <p:extLst>
      <p:ext uri="{BB962C8B-B14F-4D97-AF65-F5344CB8AC3E}">
        <p14:creationId xmlns:p14="http://schemas.microsoft.com/office/powerpoint/2010/main" val="383996122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_Closing Slide_2">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Text Placeholder 8">
            <a:extLst>
              <a:ext uri="{FF2B5EF4-FFF2-40B4-BE49-F238E27FC236}">
                <a16:creationId xmlns:a16="http://schemas.microsoft.com/office/drawing/2014/main" id="{DEF34F67-6D5F-1A67-9980-7DCAE8362D53}"/>
              </a:ext>
            </a:extLst>
          </p:cNvPr>
          <p:cNvSpPr>
            <a:spLocks noGrp="1"/>
          </p:cNvSpPr>
          <p:nvPr>
            <p:ph type="body" sz="quarter" idx="10" hasCustomPrompt="1"/>
          </p:nvPr>
        </p:nvSpPr>
        <p:spPr>
          <a:xfrm>
            <a:off x="874712" y="3283071"/>
            <a:ext cx="8624289" cy="1065930"/>
          </a:xfrm>
        </p:spPr>
        <p:txBody>
          <a:bodyPr tIns="0" rIns="90000">
            <a:noAutofit/>
          </a:bodyPr>
          <a:lstStyle>
            <a:lvl1pPr marL="0" indent="0">
              <a:buNone/>
              <a:defRPr lang="en-CA" sz="2000" b="1" i="0" kern="1300" spc="0" baseline="0" smtClean="0">
                <a:solidFill>
                  <a:schemeClr val="accent4"/>
                </a:solidFill>
                <a:effectLst/>
                <a:latin typeface="Titillium Web SemiBold" pitchFamily="2" charset="77"/>
              </a:defRPr>
            </a:lvl1pPr>
            <a:lvl2pPr marL="457200" indent="0">
              <a:buNone/>
              <a:defRPr sz="2000" b="1" i="0">
                <a:solidFill>
                  <a:schemeClr val="bg1"/>
                </a:solidFill>
                <a:latin typeface="Titillium Web" pitchFamily="2" charset="77"/>
              </a:defRPr>
            </a:lvl2pPr>
            <a:lvl3pPr marL="914400" indent="0">
              <a:buNone/>
              <a:defRPr sz="2000" b="1" i="0">
                <a:solidFill>
                  <a:schemeClr val="bg1"/>
                </a:solidFill>
                <a:latin typeface="Titillium Web" pitchFamily="2" charset="77"/>
              </a:defRPr>
            </a:lvl3pPr>
            <a:lvl4pPr marL="1371600" indent="0">
              <a:buNone/>
              <a:defRPr sz="2000" b="1" i="0">
                <a:solidFill>
                  <a:schemeClr val="bg1"/>
                </a:solidFill>
                <a:latin typeface="Titillium Web" pitchFamily="2" charset="77"/>
              </a:defRPr>
            </a:lvl4pPr>
            <a:lvl5pPr marL="1828800" indent="0">
              <a:buNone/>
              <a:defRPr sz="2000" b="1" i="0">
                <a:solidFill>
                  <a:schemeClr val="bg1"/>
                </a:solidFill>
                <a:latin typeface="Titillium Web" pitchFamily="2" charset="77"/>
              </a:defRPr>
            </a:lvl5pPr>
          </a:lstStyle>
          <a:p>
            <a:pPr lvl="0"/>
            <a:r>
              <a:rPr lang="en-US" dirty="0"/>
              <a:t>#</a:t>
            </a:r>
            <a:r>
              <a:rPr lang="en-US" dirty="0" err="1"/>
              <a:t>HashtagGoesHere</a:t>
            </a:r>
            <a:endParaRPr lang="en-US" dirty="0"/>
          </a:p>
        </p:txBody>
      </p:sp>
      <p:sp>
        <p:nvSpPr>
          <p:cNvPr id="5" name="Title 1">
            <a:extLst>
              <a:ext uri="{FF2B5EF4-FFF2-40B4-BE49-F238E27FC236}">
                <a16:creationId xmlns:a16="http://schemas.microsoft.com/office/drawing/2014/main" id="{923442F6-33E2-D590-4320-2725729FB30A}"/>
              </a:ext>
            </a:extLst>
          </p:cNvPr>
          <p:cNvSpPr>
            <a:spLocks noGrp="1"/>
          </p:cNvSpPr>
          <p:nvPr>
            <p:ph type="title" hasCustomPrompt="1"/>
          </p:nvPr>
        </p:nvSpPr>
        <p:spPr>
          <a:xfrm>
            <a:off x="874712" y="1955882"/>
            <a:ext cx="6634125" cy="1117229"/>
          </a:xfrm>
          <a:prstGeom prst="rect">
            <a:avLst/>
          </a:prstGeom>
        </p:spPr>
        <p:txBody>
          <a:bodyPr wrap="square" tIns="0" bIns="0" anchor="b" anchorCtr="0">
            <a:spAutoFit/>
          </a:bodyPr>
          <a:lstStyle>
            <a:lvl1pPr>
              <a:lnSpc>
                <a:spcPct val="80000"/>
              </a:lnSpc>
              <a:defRPr sz="4400" b="1" i="0" spc="150" baseline="0">
                <a:solidFill>
                  <a:schemeClr val="bg1"/>
                </a:solidFill>
                <a:latin typeface="Titillium WebBlack" pitchFamily="2" charset="77"/>
              </a:defRPr>
            </a:lvl1pPr>
          </a:lstStyle>
          <a:p>
            <a:r>
              <a:rPr lang="en-US" dirty="0"/>
              <a:t>CLOSING STATEMENT OR THANK YOU.</a:t>
            </a:r>
          </a:p>
        </p:txBody>
      </p:sp>
    </p:spTree>
    <p:extLst>
      <p:ext uri="{BB962C8B-B14F-4D97-AF65-F5344CB8AC3E}">
        <p14:creationId xmlns:p14="http://schemas.microsoft.com/office/powerpoint/2010/main" val="244869300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551" userDrawn="1">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FFF673-346C-7A41-B48C-97692A82944F}"/>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6144BCA-928D-7C48-9A88-272B905A9ED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58908671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94FAFB-51DB-7E48-8CBB-5C57EF7BFD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8F196284-C440-FA4E-9F55-DA30181D54E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4663435-0486-504F-ACBE-D80FA4A1BFE8}"/>
              </a:ext>
            </a:extLst>
          </p:cNvPr>
          <p:cNvSpPr>
            <a:spLocks noGrp="1"/>
          </p:cNvSpPr>
          <p:nvPr>
            <p:ph type="dt" sz="half" idx="10"/>
          </p:nvPr>
        </p:nvSpPr>
        <p:spPr/>
        <p:txBody>
          <a:bodyPr/>
          <a:lstStyle/>
          <a:p>
            <a:fld id="{285382E4-9C8B-B64B-AEA7-DC6AE27C5428}" type="datetimeFigureOut">
              <a:rPr lang="en-US" smtClean="0"/>
              <a:t>11/1/2023</a:t>
            </a:fld>
            <a:endParaRPr lang="en-US"/>
          </a:p>
        </p:txBody>
      </p:sp>
      <p:sp>
        <p:nvSpPr>
          <p:cNvPr id="5" name="Footer Placeholder 4">
            <a:extLst>
              <a:ext uri="{FF2B5EF4-FFF2-40B4-BE49-F238E27FC236}">
                <a16:creationId xmlns:a16="http://schemas.microsoft.com/office/drawing/2014/main" id="{F059289E-1F35-4A49-B38E-5AA7B081020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FC753A0-D5A8-3A4D-9EFE-D7AFE24C1EE2}"/>
              </a:ext>
            </a:extLst>
          </p:cNvPr>
          <p:cNvSpPr>
            <a:spLocks noGrp="1"/>
          </p:cNvSpPr>
          <p:nvPr>
            <p:ph type="sldNum" sz="quarter" idx="12"/>
          </p:nvPr>
        </p:nvSpPr>
        <p:spPr/>
        <p:txBody>
          <a:bodyPr/>
          <a:lstStyle/>
          <a:p>
            <a:fld id="{22197C10-73F6-1D49-8315-C58F80305FE4}" type="slidenum">
              <a:rPr lang="en-US" smtClean="0"/>
              <a:t>‹#›</a:t>
            </a:fld>
            <a:endParaRPr lang="en-US"/>
          </a:p>
        </p:txBody>
      </p:sp>
    </p:spTree>
    <p:extLst>
      <p:ext uri="{BB962C8B-B14F-4D97-AF65-F5344CB8AC3E}">
        <p14:creationId xmlns:p14="http://schemas.microsoft.com/office/powerpoint/2010/main" val="157717914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35C20D-8D8D-0748-A0DD-890045A055BC}"/>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7A51932-1CCD-5D44-8D34-CC038799B90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CC93672-DFB6-E747-8985-430CE6A75481}"/>
              </a:ext>
            </a:extLst>
          </p:cNvPr>
          <p:cNvSpPr>
            <a:spLocks noGrp="1"/>
          </p:cNvSpPr>
          <p:nvPr>
            <p:ph type="dt" sz="half" idx="10"/>
          </p:nvPr>
        </p:nvSpPr>
        <p:spPr/>
        <p:txBody>
          <a:bodyPr/>
          <a:lstStyle/>
          <a:p>
            <a:fld id="{285382E4-9C8B-B64B-AEA7-DC6AE27C5428}" type="datetimeFigureOut">
              <a:rPr lang="en-US" smtClean="0"/>
              <a:t>11/1/2023</a:t>
            </a:fld>
            <a:endParaRPr lang="en-US"/>
          </a:p>
        </p:txBody>
      </p:sp>
      <p:sp>
        <p:nvSpPr>
          <p:cNvPr id="5" name="Footer Placeholder 4">
            <a:extLst>
              <a:ext uri="{FF2B5EF4-FFF2-40B4-BE49-F238E27FC236}">
                <a16:creationId xmlns:a16="http://schemas.microsoft.com/office/drawing/2014/main" id="{44569D1D-2E97-C042-B465-FF00D967A30A}"/>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F3834241-1568-6940-AA63-E77C93003AEB}"/>
              </a:ext>
            </a:extLst>
          </p:cNvPr>
          <p:cNvSpPr>
            <a:spLocks noGrp="1"/>
          </p:cNvSpPr>
          <p:nvPr>
            <p:ph type="sldNum" sz="quarter" idx="12"/>
          </p:nvPr>
        </p:nvSpPr>
        <p:spPr/>
        <p:txBody>
          <a:bodyPr/>
          <a:lstStyle/>
          <a:p>
            <a:fld id="{22197C10-73F6-1D49-8315-C58F80305FE4}" type="slidenum">
              <a:rPr lang="en-US" smtClean="0"/>
              <a:t>‹#›</a:t>
            </a:fld>
            <a:endParaRPr lang="en-US"/>
          </a:p>
        </p:txBody>
      </p:sp>
    </p:spTree>
    <p:extLst>
      <p:ext uri="{BB962C8B-B14F-4D97-AF65-F5344CB8AC3E}">
        <p14:creationId xmlns:p14="http://schemas.microsoft.com/office/powerpoint/2010/main" val="387074514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EAFD26-700B-C84B-ACA4-619E6E1D837B}"/>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D7AE86AF-F526-324A-88ED-B14BAF9A190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DE4F4B7-2847-DC4E-810B-6179617B0E7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22F4952-E4B2-D441-94AD-BDF48190B54D}"/>
              </a:ext>
            </a:extLst>
          </p:cNvPr>
          <p:cNvSpPr>
            <a:spLocks noGrp="1"/>
          </p:cNvSpPr>
          <p:nvPr>
            <p:ph type="dt" sz="half" idx="10"/>
          </p:nvPr>
        </p:nvSpPr>
        <p:spPr/>
        <p:txBody>
          <a:bodyPr/>
          <a:lstStyle/>
          <a:p>
            <a:fld id="{285382E4-9C8B-B64B-AEA7-DC6AE27C5428}" type="datetimeFigureOut">
              <a:rPr lang="en-US" smtClean="0"/>
              <a:t>11/1/2023</a:t>
            </a:fld>
            <a:endParaRPr lang="en-US"/>
          </a:p>
        </p:txBody>
      </p:sp>
      <p:sp>
        <p:nvSpPr>
          <p:cNvPr id="6" name="Footer Placeholder 5">
            <a:extLst>
              <a:ext uri="{FF2B5EF4-FFF2-40B4-BE49-F238E27FC236}">
                <a16:creationId xmlns:a16="http://schemas.microsoft.com/office/drawing/2014/main" id="{8968FA58-23FC-C248-9261-3043439FB602}"/>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28E3F98D-E784-C340-B25D-5E6EEA7936FF}"/>
              </a:ext>
            </a:extLst>
          </p:cNvPr>
          <p:cNvSpPr>
            <a:spLocks noGrp="1"/>
          </p:cNvSpPr>
          <p:nvPr>
            <p:ph type="sldNum" sz="quarter" idx="12"/>
          </p:nvPr>
        </p:nvSpPr>
        <p:spPr/>
        <p:txBody>
          <a:bodyPr/>
          <a:lstStyle/>
          <a:p>
            <a:fld id="{22197C10-73F6-1D49-8315-C58F80305FE4}" type="slidenum">
              <a:rPr lang="en-US" smtClean="0"/>
              <a:t>‹#›</a:t>
            </a:fld>
            <a:endParaRPr lang="en-US"/>
          </a:p>
        </p:txBody>
      </p:sp>
    </p:spTree>
    <p:extLst>
      <p:ext uri="{BB962C8B-B14F-4D97-AF65-F5344CB8AC3E}">
        <p14:creationId xmlns:p14="http://schemas.microsoft.com/office/powerpoint/2010/main" val="11062684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ext Placeholder 8">
            <a:extLst>
              <a:ext uri="{FF2B5EF4-FFF2-40B4-BE49-F238E27FC236}">
                <a16:creationId xmlns:a16="http://schemas.microsoft.com/office/drawing/2014/main" id="{95ED189C-4E6A-4715-88A0-8968EF578F75}"/>
              </a:ext>
            </a:extLst>
          </p:cNvPr>
          <p:cNvSpPr>
            <a:spLocks noGrp="1"/>
          </p:cNvSpPr>
          <p:nvPr>
            <p:ph type="body" sz="quarter" idx="10" hasCustomPrompt="1"/>
          </p:nvPr>
        </p:nvSpPr>
        <p:spPr>
          <a:xfrm>
            <a:off x="7601828" y="0"/>
            <a:ext cx="4070219" cy="6857999"/>
          </a:xfrm>
        </p:spPr>
        <p:txBody>
          <a:bodyPr tIns="0" rIns="90000" anchor="ctr" anchorCtr="0">
            <a:noAutofit/>
          </a:bodyPr>
          <a:lstStyle>
            <a:lvl1pPr marL="0" indent="0">
              <a:buNone/>
              <a:defRPr lang="en-CA" sz="2400" b="0" i="0" kern="1300" spc="0" baseline="0" smtClean="0">
                <a:solidFill>
                  <a:schemeClr val="bg1"/>
                </a:solidFill>
                <a:effectLst/>
                <a:latin typeface="Titillium Web SemiBold" pitchFamily="2" charset="77"/>
              </a:defRPr>
            </a:lvl1pPr>
            <a:lvl2pPr marL="457200" indent="0">
              <a:buNone/>
              <a:defRPr sz="2000" b="1" i="0">
                <a:solidFill>
                  <a:schemeClr val="bg1"/>
                </a:solidFill>
                <a:latin typeface="Titillium Web" pitchFamily="2" charset="77"/>
              </a:defRPr>
            </a:lvl2pPr>
            <a:lvl3pPr marL="914400" indent="0">
              <a:buNone/>
              <a:defRPr sz="2000" b="1" i="0">
                <a:solidFill>
                  <a:schemeClr val="bg1"/>
                </a:solidFill>
                <a:latin typeface="Titillium Web" pitchFamily="2" charset="77"/>
              </a:defRPr>
            </a:lvl3pPr>
            <a:lvl4pPr marL="1371600" indent="0">
              <a:buNone/>
              <a:defRPr sz="2000" b="1" i="0">
                <a:solidFill>
                  <a:schemeClr val="bg1"/>
                </a:solidFill>
                <a:latin typeface="Titillium Web" pitchFamily="2" charset="77"/>
              </a:defRPr>
            </a:lvl4pPr>
            <a:lvl5pPr marL="1828800" indent="0">
              <a:buNone/>
              <a:defRPr sz="2000" b="1" i="0">
                <a:solidFill>
                  <a:schemeClr val="bg1"/>
                </a:solidFill>
                <a:latin typeface="Titillium Web" pitchFamily="2" charset="77"/>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This is the space for an </a:t>
            </a:r>
            <a:br>
              <a:rPr lang="en-US" dirty="0"/>
            </a:br>
            <a:r>
              <a:rPr lang="en-US" dirty="0"/>
              <a:t>intro statement.</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br>
              <a:rPr lang="en-US" dirty="0"/>
            </a:b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labore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labir</a:t>
            </a:r>
            <a:r>
              <a:rPr lang="en-US" dirty="0"/>
              <a:t> </a:t>
            </a:r>
            <a:br>
              <a:rPr lang="en-US" dirty="0"/>
            </a:br>
            <a:r>
              <a:rPr lang="en-US" dirty="0"/>
              <a:t>nisi </a:t>
            </a:r>
            <a:r>
              <a:rPr lang="en-US" dirty="0" err="1"/>
              <a:t>ut</a:t>
            </a:r>
            <a:r>
              <a:rPr lang="en-US" dirty="0"/>
              <a:t> </a:t>
            </a:r>
            <a:r>
              <a:rPr lang="en-US" dirty="0" err="1"/>
              <a:t>aliquip</a:t>
            </a:r>
            <a:r>
              <a:rPr lang="en-US" dirty="0"/>
              <a:t> ex </a:t>
            </a:r>
            <a:r>
              <a:rPr lang="en-US" dirty="0" err="1"/>
              <a:t>commodo</a:t>
            </a:r>
            <a:r>
              <a:rPr lang="en-US" dirty="0"/>
              <a:t> </a:t>
            </a:r>
            <a:r>
              <a:rPr lang="en-US" dirty="0" err="1"/>
              <a:t>consequat</a:t>
            </a:r>
            <a:r>
              <a:rPr lang="en-US" dirty="0"/>
              <a:t> </a:t>
            </a:r>
            <a:r>
              <a:rPr lang="en-US" dirty="0" err="1"/>
              <a:t>sint</a:t>
            </a:r>
            <a:r>
              <a:rPr lang="en-US" dirty="0"/>
              <a:t> </a:t>
            </a:r>
            <a:r>
              <a:rPr lang="en-US" dirty="0" err="1"/>
              <a:t>occaecat</a:t>
            </a:r>
            <a:r>
              <a:rPr lang="en-US" dirty="0"/>
              <a:t>.</a:t>
            </a:r>
          </a:p>
        </p:txBody>
      </p:sp>
      <p:pic>
        <p:nvPicPr>
          <p:cNvPr id="11" name="Picture 10" descr="Icon&#10;&#10;Description automatically generated">
            <a:extLst>
              <a:ext uri="{FF2B5EF4-FFF2-40B4-BE49-F238E27FC236}">
                <a16:creationId xmlns:a16="http://schemas.microsoft.com/office/drawing/2014/main" id="{A8C1E4D8-25E1-D437-5EE2-6D195801539B}"/>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1205858" y="5845631"/>
            <a:ext cx="986141" cy="1012369"/>
          </a:xfrm>
          <a:prstGeom prst="rect">
            <a:avLst/>
          </a:prstGeom>
        </p:spPr>
      </p:pic>
    </p:spTree>
    <p:extLst>
      <p:ext uri="{BB962C8B-B14F-4D97-AF65-F5344CB8AC3E}">
        <p14:creationId xmlns:p14="http://schemas.microsoft.com/office/powerpoint/2010/main" val="355486459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189186-6A9D-E340-B7B7-3931FF94734C}"/>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9EF9493F-DCFC-0B4A-8F96-AC2749C11FE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6486397-B631-2442-A97B-734BB1F0C28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BB478E0-AB7D-2C49-A443-C788C598208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3F0DDD4-5559-3347-9667-F3DDBF4241A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B148B91-2B67-9247-9685-178BEF440645}"/>
              </a:ext>
            </a:extLst>
          </p:cNvPr>
          <p:cNvSpPr>
            <a:spLocks noGrp="1"/>
          </p:cNvSpPr>
          <p:nvPr>
            <p:ph type="dt" sz="half" idx="10"/>
          </p:nvPr>
        </p:nvSpPr>
        <p:spPr/>
        <p:txBody>
          <a:bodyPr/>
          <a:lstStyle/>
          <a:p>
            <a:fld id="{285382E4-9C8B-B64B-AEA7-DC6AE27C5428}" type="datetimeFigureOut">
              <a:rPr lang="en-US" smtClean="0"/>
              <a:t>11/1/2023</a:t>
            </a:fld>
            <a:endParaRPr lang="en-US"/>
          </a:p>
        </p:txBody>
      </p:sp>
      <p:sp>
        <p:nvSpPr>
          <p:cNvPr id="8" name="Footer Placeholder 7">
            <a:extLst>
              <a:ext uri="{FF2B5EF4-FFF2-40B4-BE49-F238E27FC236}">
                <a16:creationId xmlns:a16="http://schemas.microsoft.com/office/drawing/2014/main" id="{7869EF94-C105-6C46-A54F-7B848A01E95E}"/>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8BCBD4F7-C882-D54F-8C66-A23C71AEAC7A}"/>
              </a:ext>
            </a:extLst>
          </p:cNvPr>
          <p:cNvSpPr>
            <a:spLocks noGrp="1"/>
          </p:cNvSpPr>
          <p:nvPr>
            <p:ph type="sldNum" sz="quarter" idx="12"/>
          </p:nvPr>
        </p:nvSpPr>
        <p:spPr/>
        <p:txBody>
          <a:bodyPr/>
          <a:lstStyle/>
          <a:p>
            <a:fld id="{22197C10-73F6-1D49-8315-C58F80305FE4}" type="slidenum">
              <a:rPr lang="en-US" smtClean="0"/>
              <a:t>‹#›</a:t>
            </a:fld>
            <a:endParaRPr lang="en-US"/>
          </a:p>
        </p:txBody>
      </p:sp>
    </p:spTree>
    <p:extLst>
      <p:ext uri="{BB962C8B-B14F-4D97-AF65-F5344CB8AC3E}">
        <p14:creationId xmlns:p14="http://schemas.microsoft.com/office/powerpoint/2010/main" val="128718617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11ED2B-1A09-064A-8B1A-3165A08867C7}"/>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F3AE2404-5F8A-464C-89D8-2B5F7662FD03}"/>
              </a:ext>
            </a:extLst>
          </p:cNvPr>
          <p:cNvSpPr>
            <a:spLocks noGrp="1"/>
          </p:cNvSpPr>
          <p:nvPr>
            <p:ph type="dt" sz="half" idx="10"/>
          </p:nvPr>
        </p:nvSpPr>
        <p:spPr/>
        <p:txBody>
          <a:bodyPr/>
          <a:lstStyle/>
          <a:p>
            <a:fld id="{285382E4-9C8B-B64B-AEA7-DC6AE27C5428}" type="datetimeFigureOut">
              <a:rPr lang="en-US" smtClean="0"/>
              <a:t>11/1/2023</a:t>
            </a:fld>
            <a:endParaRPr lang="en-US"/>
          </a:p>
        </p:txBody>
      </p:sp>
      <p:sp>
        <p:nvSpPr>
          <p:cNvPr id="4" name="Footer Placeholder 3">
            <a:extLst>
              <a:ext uri="{FF2B5EF4-FFF2-40B4-BE49-F238E27FC236}">
                <a16:creationId xmlns:a16="http://schemas.microsoft.com/office/drawing/2014/main" id="{46EF7060-5B91-C140-B582-B3676CE4BB3E}"/>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834D1E6E-9F5F-6747-B078-D031CA89ABE8}"/>
              </a:ext>
            </a:extLst>
          </p:cNvPr>
          <p:cNvSpPr>
            <a:spLocks noGrp="1"/>
          </p:cNvSpPr>
          <p:nvPr>
            <p:ph type="sldNum" sz="quarter" idx="12"/>
          </p:nvPr>
        </p:nvSpPr>
        <p:spPr/>
        <p:txBody>
          <a:bodyPr/>
          <a:lstStyle/>
          <a:p>
            <a:fld id="{22197C10-73F6-1D49-8315-C58F80305FE4}" type="slidenum">
              <a:rPr lang="en-US" smtClean="0"/>
              <a:t>‹#›</a:t>
            </a:fld>
            <a:endParaRPr lang="en-US"/>
          </a:p>
        </p:txBody>
      </p:sp>
    </p:spTree>
    <p:extLst>
      <p:ext uri="{BB962C8B-B14F-4D97-AF65-F5344CB8AC3E}">
        <p14:creationId xmlns:p14="http://schemas.microsoft.com/office/powerpoint/2010/main" val="81410577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BEEAA1A-321A-F04F-AAF2-022527DB563A}"/>
              </a:ext>
            </a:extLst>
          </p:cNvPr>
          <p:cNvSpPr>
            <a:spLocks noGrp="1"/>
          </p:cNvSpPr>
          <p:nvPr>
            <p:ph type="dt" sz="half" idx="10"/>
          </p:nvPr>
        </p:nvSpPr>
        <p:spPr/>
        <p:txBody>
          <a:bodyPr/>
          <a:lstStyle/>
          <a:p>
            <a:fld id="{285382E4-9C8B-B64B-AEA7-DC6AE27C5428}" type="datetimeFigureOut">
              <a:rPr lang="en-US" smtClean="0"/>
              <a:t>11/1/2023</a:t>
            </a:fld>
            <a:endParaRPr lang="en-US"/>
          </a:p>
        </p:txBody>
      </p:sp>
      <p:sp>
        <p:nvSpPr>
          <p:cNvPr id="3" name="Footer Placeholder 2">
            <a:extLst>
              <a:ext uri="{FF2B5EF4-FFF2-40B4-BE49-F238E27FC236}">
                <a16:creationId xmlns:a16="http://schemas.microsoft.com/office/drawing/2014/main" id="{EF97BE28-3CE6-7043-992B-C3BD0506BA09}"/>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B9533AB0-9F07-5742-AEAD-96BA5CAE7AA4}"/>
              </a:ext>
            </a:extLst>
          </p:cNvPr>
          <p:cNvSpPr>
            <a:spLocks noGrp="1"/>
          </p:cNvSpPr>
          <p:nvPr>
            <p:ph type="sldNum" sz="quarter" idx="12"/>
          </p:nvPr>
        </p:nvSpPr>
        <p:spPr/>
        <p:txBody>
          <a:bodyPr/>
          <a:lstStyle/>
          <a:p>
            <a:fld id="{22197C10-73F6-1D49-8315-C58F80305FE4}" type="slidenum">
              <a:rPr lang="en-US" smtClean="0"/>
              <a:t>‹#›</a:t>
            </a:fld>
            <a:endParaRPr lang="en-US"/>
          </a:p>
        </p:txBody>
      </p:sp>
    </p:spTree>
    <p:extLst>
      <p:ext uri="{BB962C8B-B14F-4D97-AF65-F5344CB8AC3E}">
        <p14:creationId xmlns:p14="http://schemas.microsoft.com/office/powerpoint/2010/main" val="166256029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6DE483-3578-A24C-B152-B507E32C9468}"/>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11FC01C-D583-7E41-8DDB-52278F2EF04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78E59B4-C279-724F-A46F-720B76BDA94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0E75EC5-510C-9149-8849-385D808DC4CB}"/>
              </a:ext>
            </a:extLst>
          </p:cNvPr>
          <p:cNvSpPr>
            <a:spLocks noGrp="1"/>
          </p:cNvSpPr>
          <p:nvPr>
            <p:ph type="dt" sz="half" idx="10"/>
          </p:nvPr>
        </p:nvSpPr>
        <p:spPr/>
        <p:txBody>
          <a:bodyPr/>
          <a:lstStyle/>
          <a:p>
            <a:fld id="{285382E4-9C8B-B64B-AEA7-DC6AE27C5428}" type="datetimeFigureOut">
              <a:rPr lang="en-US" smtClean="0"/>
              <a:t>11/1/2023</a:t>
            </a:fld>
            <a:endParaRPr lang="en-US"/>
          </a:p>
        </p:txBody>
      </p:sp>
      <p:sp>
        <p:nvSpPr>
          <p:cNvPr id="6" name="Footer Placeholder 5">
            <a:extLst>
              <a:ext uri="{FF2B5EF4-FFF2-40B4-BE49-F238E27FC236}">
                <a16:creationId xmlns:a16="http://schemas.microsoft.com/office/drawing/2014/main" id="{D9A0D928-C9A8-DE4C-865C-BA1A7F7B4A5F}"/>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2AE07B92-213C-8740-A920-22AD1D668FF9}"/>
              </a:ext>
            </a:extLst>
          </p:cNvPr>
          <p:cNvSpPr>
            <a:spLocks noGrp="1"/>
          </p:cNvSpPr>
          <p:nvPr>
            <p:ph type="sldNum" sz="quarter" idx="12"/>
          </p:nvPr>
        </p:nvSpPr>
        <p:spPr/>
        <p:txBody>
          <a:bodyPr/>
          <a:lstStyle/>
          <a:p>
            <a:fld id="{22197C10-73F6-1D49-8315-C58F80305FE4}" type="slidenum">
              <a:rPr lang="en-US" smtClean="0"/>
              <a:t>‹#›</a:t>
            </a:fld>
            <a:endParaRPr lang="en-US"/>
          </a:p>
        </p:txBody>
      </p:sp>
    </p:spTree>
    <p:extLst>
      <p:ext uri="{BB962C8B-B14F-4D97-AF65-F5344CB8AC3E}">
        <p14:creationId xmlns:p14="http://schemas.microsoft.com/office/powerpoint/2010/main" val="168803676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D0B8B9-669C-6947-9BC8-0E8DFE7882C6}"/>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CDDB2CB-77B0-9C47-A21D-46F85B754BA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25D9FAD2-72E1-5A44-94FA-60C661CA131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03EDE40-0F1A-AE45-8F1B-95DA07C7A2A3}"/>
              </a:ext>
            </a:extLst>
          </p:cNvPr>
          <p:cNvSpPr>
            <a:spLocks noGrp="1"/>
          </p:cNvSpPr>
          <p:nvPr>
            <p:ph type="dt" sz="half" idx="10"/>
          </p:nvPr>
        </p:nvSpPr>
        <p:spPr/>
        <p:txBody>
          <a:bodyPr/>
          <a:lstStyle/>
          <a:p>
            <a:fld id="{285382E4-9C8B-B64B-AEA7-DC6AE27C5428}" type="datetimeFigureOut">
              <a:rPr lang="en-US" smtClean="0"/>
              <a:t>11/1/2023</a:t>
            </a:fld>
            <a:endParaRPr lang="en-US"/>
          </a:p>
        </p:txBody>
      </p:sp>
      <p:sp>
        <p:nvSpPr>
          <p:cNvPr id="6" name="Footer Placeholder 5">
            <a:extLst>
              <a:ext uri="{FF2B5EF4-FFF2-40B4-BE49-F238E27FC236}">
                <a16:creationId xmlns:a16="http://schemas.microsoft.com/office/drawing/2014/main" id="{F8FA7616-3C36-5E4C-9363-260C964B79BF}"/>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0E660064-B212-7243-8461-8118CDE0647A}"/>
              </a:ext>
            </a:extLst>
          </p:cNvPr>
          <p:cNvSpPr>
            <a:spLocks noGrp="1"/>
          </p:cNvSpPr>
          <p:nvPr>
            <p:ph type="sldNum" sz="quarter" idx="12"/>
          </p:nvPr>
        </p:nvSpPr>
        <p:spPr/>
        <p:txBody>
          <a:bodyPr/>
          <a:lstStyle/>
          <a:p>
            <a:fld id="{22197C10-73F6-1D49-8315-C58F80305FE4}" type="slidenum">
              <a:rPr lang="en-US" smtClean="0"/>
              <a:t>‹#›</a:t>
            </a:fld>
            <a:endParaRPr lang="en-US"/>
          </a:p>
        </p:txBody>
      </p:sp>
    </p:spTree>
    <p:extLst>
      <p:ext uri="{BB962C8B-B14F-4D97-AF65-F5344CB8AC3E}">
        <p14:creationId xmlns:p14="http://schemas.microsoft.com/office/powerpoint/2010/main" val="63100113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47955C-E180-7E43-9D61-4700DF08B903}"/>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1F44BF1-E59A-B04F-A484-E6327FF8F89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D9C7007-0931-AF4E-ADF1-E89A9731BAD2}"/>
              </a:ext>
            </a:extLst>
          </p:cNvPr>
          <p:cNvSpPr>
            <a:spLocks noGrp="1"/>
          </p:cNvSpPr>
          <p:nvPr>
            <p:ph type="dt" sz="half" idx="10"/>
          </p:nvPr>
        </p:nvSpPr>
        <p:spPr/>
        <p:txBody>
          <a:bodyPr/>
          <a:lstStyle/>
          <a:p>
            <a:fld id="{285382E4-9C8B-B64B-AEA7-DC6AE27C5428}" type="datetimeFigureOut">
              <a:rPr lang="en-US" smtClean="0"/>
              <a:t>11/1/2023</a:t>
            </a:fld>
            <a:endParaRPr lang="en-US"/>
          </a:p>
        </p:txBody>
      </p:sp>
      <p:sp>
        <p:nvSpPr>
          <p:cNvPr id="5" name="Footer Placeholder 4">
            <a:extLst>
              <a:ext uri="{FF2B5EF4-FFF2-40B4-BE49-F238E27FC236}">
                <a16:creationId xmlns:a16="http://schemas.microsoft.com/office/drawing/2014/main" id="{9A0A678D-D8E3-6A4A-A5B1-DB6B49B0463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9C1774C-6B44-4440-A460-AE2C87FF8BC8}"/>
              </a:ext>
            </a:extLst>
          </p:cNvPr>
          <p:cNvSpPr>
            <a:spLocks noGrp="1"/>
          </p:cNvSpPr>
          <p:nvPr>
            <p:ph type="sldNum" sz="quarter" idx="12"/>
          </p:nvPr>
        </p:nvSpPr>
        <p:spPr/>
        <p:txBody>
          <a:bodyPr/>
          <a:lstStyle/>
          <a:p>
            <a:fld id="{22197C10-73F6-1D49-8315-C58F80305FE4}" type="slidenum">
              <a:rPr lang="en-US" smtClean="0"/>
              <a:t>‹#›</a:t>
            </a:fld>
            <a:endParaRPr lang="en-US"/>
          </a:p>
        </p:txBody>
      </p:sp>
    </p:spTree>
    <p:extLst>
      <p:ext uri="{BB962C8B-B14F-4D97-AF65-F5344CB8AC3E}">
        <p14:creationId xmlns:p14="http://schemas.microsoft.com/office/powerpoint/2010/main" val="92142598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E6858CF-DFF4-9C4A-A7E4-BC68D3CE4F9E}"/>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098D3BC-627E-F046-9D63-71E425A2619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AA89DC4-370F-C047-90B0-635B186451D5}"/>
              </a:ext>
            </a:extLst>
          </p:cNvPr>
          <p:cNvSpPr>
            <a:spLocks noGrp="1"/>
          </p:cNvSpPr>
          <p:nvPr>
            <p:ph type="dt" sz="half" idx="10"/>
          </p:nvPr>
        </p:nvSpPr>
        <p:spPr/>
        <p:txBody>
          <a:bodyPr/>
          <a:lstStyle/>
          <a:p>
            <a:fld id="{285382E4-9C8B-B64B-AEA7-DC6AE27C5428}" type="datetimeFigureOut">
              <a:rPr lang="en-US" smtClean="0"/>
              <a:t>11/1/2023</a:t>
            </a:fld>
            <a:endParaRPr lang="en-US"/>
          </a:p>
        </p:txBody>
      </p:sp>
      <p:sp>
        <p:nvSpPr>
          <p:cNvPr id="5" name="Footer Placeholder 4">
            <a:extLst>
              <a:ext uri="{FF2B5EF4-FFF2-40B4-BE49-F238E27FC236}">
                <a16:creationId xmlns:a16="http://schemas.microsoft.com/office/drawing/2014/main" id="{FDC5DFD3-B14B-5140-AF2A-9346DBF277DD}"/>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B07D63B-E370-FD40-B527-5E4789D94307}"/>
              </a:ext>
            </a:extLst>
          </p:cNvPr>
          <p:cNvSpPr>
            <a:spLocks noGrp="1"/>
          </p:cNvSpPr>
          <p:nvPr>
            <p:ph type="sldNum" sz="quarter" idx="12"/>
          </p:nvPr>
        </p:nvSpPr>
        <p:spPr/>
        <p:txBody>
          <a:bodyPr/>
          <a:lstStyle/>
          <a:p>
            <a:fld id="{22197C10-73F6-1D49-8315-C58F80305FE4}" type="slidenum">
              <a:rPr lang="en-US" smtClean="0"/>
              <a:t>‹#›</a:t>
            </a:fld>
            <a:endParaRPr lang="en-US"/>
          </a:p>
        </p:txBody>
      </p:sp>
    </p:spTree>
    <p:extLst>
      <p:ext uri="{BB962C8B-B14F-4D97-AF65-F5344CB8AC3E}">
        <p14:creationId xmlns:p14="http://schemas.microsoft.com/office/powerpoint/2010/main" val="31075995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Quote_Whit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E4305FF-135D-E343-B140-770437B3E39C}"/>
              </a:ext>
            </a:extLst>
          </p:cNvPr>
          <p:cNvSpPr>
            <a:spLocks noGrp="1"/>
          </p:cNvSpPr>
          <p:nvPr>
            <p:ph type="body" idx="1" hasCustomPrompt="1"/>
          </p:nvPr>
        </p:nvSpPr>
        <p:spPr>
          <a:xfrm>
            <a:off x="874713" y="1806462"/>
            <a:ext cx="6703269" cy="2719239"/>
          </a:xfrm>
        </p:spPr>
        <p:txBody>
          <a:bodyPr anchor="ct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CA" sz="3000" b="0" i="0" smtClean="0">
                <a:solidFill>
                  <a:srgbClr val="00B0F0"/>
                </a:solidFill>
                <a:effectLst/>
                <a:latin typeface="Titillium" pitchFamily="2" charset="77"/>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“Insert pull out quote”</a:t>
            </a:r>
          </a:p>
        </p:txBody>
      </p:sp>
      <p:sp>
        <p:nvSpPr>
          <p:cNvPr id="15" name="Text Placeholder 14">
            <a:extLst>
              <a:ext uri="{FF2B5EF4-FFF2-40B4-BE49-F238E27FC236}">
                <a16:creationId xmlns:a16="http://schemas.microsoft.com/office/drawing/2014/main" id="{904E121D-07F7-8542-B3A8-72F43976A790}"/>
              </a:ext>
            </a:extLst>
          </p:cNvPr>
          <p:cNvSpPr>
            <a:spLocks noGrp="1"/>
          </p:cNvSpPr>
          <p:nvPr>
            <p:ph type="body" sz="quarter" idx="11" hasCustomPrompt="1"/>
          </p:nvPr>
        </p:nvSpPr>
        <p:spPr>
          <a:xfrm>
            <a:off x="874713" y="4698839"/>
            <a:ext cx="3865563" cy="382447"/>
          </a:xfrm>
        </p:spPr>
        <p:txBody>
          <a:bodyPr/>
          <a:lstStyle>
            <a:lvl1pPr algn="l">
              <a:buFontTx/>
              <a:buNone/>
              <a:defRPr sz="1800" b="1" i="0">
                <a:solidFill>
                  <a:srgbClr val="0070C0"/>
                </a:solidFill>
                <a:latin typeface="Titillium" pitchFamily="2" charset="77"/>
              </a:defRPr>
            </a:lvl1pPr>
            <a:lvl2pPr algn="ctr">
              <a:buFontTx/>
              <a:buNone/>
              <a:defRPr/>
            </a:lvl2pPr>
            <a:lvl3pPr algn="ctr">
              <a:buFontTx/>
              <a:buNone/>
              <a:defRPr/>
            </a:lvl3pPr>
            <a:lvl4pPr algn="ctr">
              <a:buFontTx/>
              <a:buNone/>
              <a:defRPr/>
            </a:lvl4pPr>
            <a:lvl5pPr algn="ctr">
              <a:buFontTx/>
              <a:buNone/>
              <a:defRPr/>
            </a:lvl5pPr>
          </a:lstStyle>
          <a:p>
            <a:pPr lvl="0"/>
            <a:r>
              <a:rPr lang="en-US" dirty="0"/>
              <a:t>— Name </a:t>
            </a:r>
            <a:r>
              <a:rPr lang="en-US" dirty="0" err="1"/>
              <a:t>Lastname</a:t>
            </a:r>
            <a:r>
              <a:rPr lang="en-US" dirty="0"/>
              <a:t>, Title</a:t>
            </a:r>
          </a:p>
        </p:txBody>
      </p:sp>
      <p:pic>
        <p:nvPicPr>
          <p:cNvPr id="5" name="Picture 4" descr="Shape&#10;&#10;Description automatically generated with low confidence">
            <a:extLst>
              <a:ext uri="{FF2B5EF4-FFF2-40B4-BE49-F238E27FC236}">
                <a16:creationId xmlns:a16="http://schemas.microsoft.com/office/drawing/2014/main" id="{E412A97D-75AA-5203-439D-280782072732}"/>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0" y="5705476"/>
            <a:ext cx="1232932" cy="1152524"/>
          </a:xfrm>
          <a:prstGeom prst="rect">
            <a:avLst/>
          </a:prstGeom>
        </p:spPr>
      </p:pic>
    </p:spTree>
    <p:extLst>
      <p:ext uri="{BB962C8B-B14F-4D97-AF65-F5344CB8AC3E}">
        <p14:creationId xmlns:p14="http://schemas.microsoft.com/office/powerpoint/2010/main" val="306429446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Quote_LightBlu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E4305FF-135D-E343-B140-770437B3E39C}"/>
              </a:ext>
            </a:extLst>
          </p:cNvPr>
          <p:cNvSpPr>
            <a:spLocks noGrp="1"/>
          </p:cNvSpPr>
          <p:nvPr>
            <p:ph type="body" idx="1" hasCustomPrompt="1"/>
          </p:nvPr>
        </p:nvSpPr>
        <p:spPr>
          <a:xfrm>
            <a:off x="874713" y="1806462"/>
            <a:ext cx="6703269" cy="2719239"/>
          </a:xfrm>
        </p:spPr>
        <p:txBody>
          <a:bodyPr anchor="ct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CA" sz="3000" b="0" i="0" smtClean="0">
                <a:solidFill>
                  <a:schemeClr val="bg1"/>
                </a:solidFill>
                <a:effectLst/>
                <a:latin typeface="Titillium" pitchFamily="2" charset="77"/>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“Insert pull out quote”</a:t>
            </a:r>
          </a:p>
        </p:txBody>
      </p:sp>
      <p:sp>
        <p:nvSpPr>
          <p:cNvPr id="15" name="Text Placeholder 14">
            <a:extLst>
              <a:ext uri="{FF2B5EF4-FFF2-40B4-BE49-F238E27FC236}">
                <a16:creationId xmlns:a16="http://schemas.microsoft.com/office/drawing/2014/main" id="{904E121D-07F7-8542-B3A8-72F43976A790}"/>
              </a:ext>
            </a:extLst>
          </p:cNvPr>
          <p:cNvSpPr>
            <a:spLocks noGrp="1"/>
          </p:cNvSpPr>
          <p:nvPr>
            <p:ph type="body" sz="quarter" idx="11" hasCustomPrompt="1"/>
          </p:nvPr>
        </p:nvSpPr>
        <p:spPr>
          <a:xfrm>
            <a:off x="874713" y="4698839"/>
            <a:ext cx="3865563" cy="382447"/>
          </a:xfrm>
        </p:spPr>
        <p:txBody>
          <a:bodyPr/>
          <a:lstStyle>
            <a:lvl1pPr algn="l">
              <a:buFontTx/>
              <a:buNone/>
              <a:defRPr sz="1800" b="1" i="0">
                <a:solidFill>
                  <a:schemeClr val="bg1"/>
                </a:solidFill>
                <a:latin typeface="Titillium" pitchFamily="2" charset="77"/>
              </a:defRPr>
            </a:lvl1pPr>
            <a:lvl2pPr algn="ctr">
              <a:buFontTx/>
              <a:buNone/>
              <a:defRPr/>
            </a:lvl2pPr>
            <a:lvl3pPr algn="ctr">
              <a:buFontTx/>
              <a:buNone/>
              <a:defRPr/>
            </a:lvl3pPr>
            <a:lvl4pPr algn="ctr">
              <a:buFontTx/>
              <a:buNone/>
              <a:defRPr/>
            </a:lvl4pPr>
            <a:lvl5pPr algn="ctr">
              <a:buFontTx/>
              <a:buNone/>
              <a:defRPr/>
            </a:lvl5pPr>
          </a:lstStyle>
          <a:p>
            <a:pPr lvl="0"/>
            <a:r>
              <a:rPr lang="en-US" dirty="0"/>
              <a:t>— Name </a:t>
            </a:r>
            <a:r>
              <a:rPr lang="en-US" dirty="0" err="1"/>
              <a:t>Lastname</a:t>
            </a:r>
            <a:r>
              <a:rPr lang="en-US" dirty="0"/>
              <a:t>, Title</a:t>
            </a:r>
          </a:p>
        </p:txBody>
      </p:sp>
      <p:pic>
        <p:nvPicPr>
          <p:cNvPr id="4" name="Picture 3" descr="Icon&#10;&#10;Description automatically generated">
            <a:extLst>
              <a:ext uri="{FF2B5EF4-FFF2-40B4-BE49-F238E27FC236}">
                <a16:creationId xmlns:a16="http://schemas.microsoft.com/office/drawing/2014/main" id="{6E34844F-6792-6099-2589-4D1966954F6C}"/>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0" y="5845629"/>
            <a:ext cx="1012370" cy="1012370"/>
          </a:xfrm>
          <a:prstGeom prst="rect">
            <a:avLst/>
          </a:prstGeom>
        </p:spPr>
      </p:pic>
    </p:spTree>
    <p:extLst>
      <p:ext uri="{BB962C8B-B14F-4D97-AF65-F5344CB8AC3E}">
        <p14:creationId xmlns:p14="http://schemas.microsoft.com/office/powerpoint/2010/main" val="32276291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Full Photo 1">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3" name="Picture 2" descr="Icon&#10;&#10;Description automatically generated">
            <a:extLst>
              <a:ext uri="{FF2B5EF4-FFF2-40B4-BE49-F238E27FC236}">
                <a16:creationId xmlns:a16="http://schemas.microsoft.com/office/drawing/2014/main" id="{89FB8FA8-8EC0-02EB-C16E-2BB09259BB2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0" y="5845629"/>
            <a:ext cx="1012370" cy="1012370"/>
          </a:xfrm>
          <a:prstGeom prst="rect">
            <a:avLst/>
          </a:prstGeom>
        </p:spPr>
      </p:pic>
      <p:pic>
        <p:nvPicPr>
          <p:cNvPr id="5" name="Picture 4" descr="Icon&#10;&#10;Description automatically generated">
            <a:extLst>
              <a:ext uri="{FF2B5EF4-FFF2-40B4-BE49-F238E27FC236}">
                <a16:creationId xmlns:a16="http://schemas.microsoft.com/office/drawing/2014/main" id="{4CB819C1-0224-EB5B-0DD9-0E9288F1885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0" y="5845629"/>
            <a:ext cx="1012370" cy="1012370"/>
          </a:xfrm>
          <a:prstGeom prst="rect">
            <a:avLst/>
          </a:prstGeom>
        </p:spPr>
      </p:pic>
      <p:pic>
        <p:nvPicPr>
          <p:cNvPr id="6" name="Picture 5" descr="Icon&#10;&#10;Description automatically generated">
            <a:extLst>
              <a:ext uri="{FF2B5EF4-FFF2-40B4-BE49-F238E27FC236}">
                <a16:creationId xmlns:a16="http://schemas.microsoft.com/office/drawing/2014/main" id="{C986DA49-A7DD-6A18-8E59-4AE221B7D94B}"/>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04" y="5845629"/>
            <a:ext cx="1012370" cy="1012370"/>
          </a:xfrm>
          <a:prstGeom prst="rect">
            <a:avLst/>
          </a:prstGeom>
        </p:spPr>
      </p:pic>
    </p:spTree>
    <p:extLst>
      <p:ext uri="{BB962C8B-B14F-4D97-AF65-F5344CB8AC3E}">
        <p14:creationId xmlns:p14="http://schemas.microsoft.com/office/powerpoint/2010/main" val="118856393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Full Photo 2">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2" name="Picture 1" descr="Icon&#10;&#10;Description automatically generated">
            <a:extLst>
              <a:ext uri="{FF2B5EF4-FFF2-40B4-BE49-F238E27FC236}">
                <a16:creationId xmlns:a16="http://schemas.microsoft.com/office/drawing/2014/main" id="{1D0DEA96-F787-9A6D-4803-552E7B0618E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1205858" y="5845631"/>
            <a:ext cx="986141" cy="1012369"/>
          </a:xfrm>
          <a:prstGeom prst="rect">
            <a:avLst/>
          </a:prstGeom>
        </p:spPr>
      </p:pic>
      <p:pic>
        <p:nvPicPr>
          <p:cNvPr id="3" name="Picture 2" descr="Icon&#10;&#10;Description automatically generated">
            <a:extLst>
              <a:ext uri="{FF2B5EF4-FFF2-40B4-BE49-F238E27FC236}">
                <a16:creationId xmlns:a16="http://schemas.microsoft.com/office/drawing/2014/main" id="{F089D477-871C-D9BC-AE70-B4F7F1D40B82}"/>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1205859" y="5845630"/>
            <a:ext cx="986141" cy="1012369"/>
          </a:xfrm>
          <a:prstGeom prst="rect">
            <a:avLst/>
          </a:prstGeom>
        </p:spPr>
      </p:pic>
    </p:spTree>
    <p:extLst>
      <p:ext uri="{BB962C8B-B14F-4D97-AF65-F5344CB8AC3E}">
        <p14:creationId xmlns:p14="http://schemas.microsoft.com/office/powerpoint/2010/main" val="310711589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Full Photo 3">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2" name="Picture 1" descr="Icon&#10;&#10;Description automatically generated">
            <a:extLst>
              <a:ext uri="{FF2B5EF4-FFF2-40B4-BE49-F238E27FC236}">
                <a16:creationId xmlns:a16="http://schemas.microsoft.com/office/drawing/2014/main" id="{ACF1E7E6-1E8F-7A12-6AA4-7154126FAEBF}"/>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1205858" y="5845631"/>
            <a:ext cx="986141" cy="1012369"/>
          </a:xfrm>
          <a:prstGeom prst="rect">
            <a:avLst/>
          </a:prstGeom>
        </p:spPr>
      </p:pic>
      <p:pic>
        <p:nvPicPr>
          <p:cNvPr id="3" name="Picture 2" descr="Icon&#10;&#10;Description automatically generated">
            <a:extLst>
              <a:ext uri="{FF2B5EF4-FFF2-40B4-BE49-F238E27FC236}">
                <a16:creationId xmlns:a16="http://schemas.microsoft.com/office/drawing/2014/main" id="{43EB1B9F-777D-F9B3-35EC-CE73F7F37F8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1205857" y="5845631"/>
            <a:ext cx="986141" cy="1012369"/>
          </a:xfrm>
          <a:prstGeom prst="rect">
            <a:avLst/>
          </a:prstGeom>
        </p:spPr>
      </p:pic>
    </p:spTree>
    <p:extLst>
      <p:ext uri="{BB962C8B-B14F-4D97-AF65-F5344CB8AC3E}">
        <p14:creationId xmlns:p14="http://schemas.microsoft.com/office/powerpoint/2010/main" val="94698840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nsert Your Own Photo">
    <p:bg>
      <p:bgPr>
        <a:solidFill>
          <a:schemeClr val="bg1">
            <a:lumMod val="85000"/>
          </a:schemeClr>
        </a:solidFill>
        <a:effectLst/>
      </p:bgPr>
    </p:bg>
    <p:spTree>
      <p:nvGrpSpPr>
        <p:cNvPr id="1" name=""/>
        <p:cNvGrpSpPr/>
        <p:nvPr/>
      </p:nvGrpSpPr>
      <p:grpSpPr>
        <a:xfrm>
          <a:off x="0" y="0"/>
          <a:ext cx="0" cy="0"/>
          <a:chOff x="0" y="0"/>
          <a:chExt cx="0" cy="0"/>
        </a:xfrm>
      </p:grpSpPr>
      <p:pic>
        <p:nvPicPr>
          <p:cNvPr id="2" name="Picture 1" descr="Icon&#10;&#10;Description automatically generated">
            <a:extLst>
              <a:ext uri="{FF2B5EF4-FFF2-40B4-BE49-F238E27FC236}">
                <a16:creationId xmlns:a16="http://schemas.microsoft.com/office/drawing/2014/main" id="{ACF1E7E6-1E8F-7A12-6AA4-7154126FAEB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205858" y="5845631"/>
            <a:ext cx="986141" cy="1012369"/>
          </a:xfrm>
          <a:prstGeom prst="rect">
            <a:avLst/>
          </a:prstGeom>
        </p:spPr>
      </p:pic>
      <p:pic>
        <p:nvPicPr>
          <p:cNvPr id="3" name="Picture 2" descr="Icon&#10;&#10;Description automatically generated">
            <a:extLst>
              <a:ext uri="{FF2B5EF4-FFF2-40B4-BE49-F238E27FC236}">
                <a16:creationId xmlns:a16="http://schemas.microsoft.com/office/drawing/2014/main" id="{43EB1B9F-777D-F9B3-35EC-CE73F7F37F8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205857" y="5845631"/>
            <a:ext cx="986141" cy="1012369"/>
          </a:xfrm>
          <a:prstGeom prst="rect">
            <a:avLst/>
          </a:prstGeom>
        </p:spPr>
      </p:pic>
      <p:sp>
        <p:nvSpPr>
          <p:cNvPr id="5" name="Picture Placeholder 4">
            <a:extLst>
              <a:ext uri="{FF2B5EF4-FFF2-40B4-BE49-F238E27FC236}">
                <a16:creationId xmlns:a16="http://schemas.microsoft.com/office/drawing/2014/main" id="{012AB0BE-5EF9-E837-6B05-54772406FAD2}"/>
              </a:ext>
            </a:extLst>
          </p:cNvPr>
          <p:cNvSpPr>
            <a:spLocks noGrp="1"/>
          </p:cNvSpPr>
          <p:nvPr>
            <p:ph type="pic" sz="quarter" idx="10" hasCustomPrompt="1"/>
          </p:nvPr>
        </p:nvSpPr>
        <p:spPr>
          <a:xfrm>
            <a:off x="0" y="-21769"/>
            <a:ext cx="12192000" cy="6858000"/>
          </a:xfrm>
        </p:spPr>
        <p:txBody>
          <a:bodyPr/>
          <a:lstStyle>
            <a:lvl1pPr>
              <a:defRPr/>
            </a:lvl1pPr>
          </a:lstStyle>
          <a:p>
            <a:r>
              <a:rPr lang="en-US" dirty="0"/>
              <a:t>INSERT PHOTO HERE</a:t>
            </a:r>
          </a:p>
        </p:txBody>
      </p:sp>
      <p:pic>
        <p:nvPicPr>
          <p:cNvPr id="7" name="Picture 6" descr="Icon&#10;&#10;Description automatically generated">
            <a:extLst>
              <a:ext uri="{FF2B5EF4-FFF2-40B4-BE49-F238E27FC236}">
                <a16:creationId xmlns:a16="http://schemas.microsoft.com/office/drawing/2014/main" id="{DA31D3BB-C136-1F31-8C20-D1A88AB3685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205859" y="5845631"/>
            <a:ext cx="986141" cy="1012369"/>
          </a:xfrm>
          <a:prstGeom prst="rect">
            <a:avLst/>
          </a:prstGeom>
        </p:spPr>
      </p:pic>
    </p:spTree>
    <p:extLst>
      <p:ext uri="{BB962C8B-B14F-4D97-AF65-F5344CB8AC3E}">
        <p14:creationId xmlns:p14="http://schemas.microsoft.com/office/powerpoint/2010/main" val="130475690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1289B2A-C242-7442-81C5-6676D9A0C9A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p:txBody>
      </p:sp>
      <p:sp>
        <p:nvSpPr>
          <p:cNvPr id="4" name="Date Placeholder 3">
            <a:extLst>
              <a:ext uri="{FF2B5EF4-FFF2-40B4-BE49-F238E27FC236}">
                <a16:creationId xmlns:a16="http://schemas.microsoft.com/office/drawing/2014/main" id="{6C75D832-E1EA-AB4D-A90C-A71A5955956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85382E4-9C8B-B64B-AEA7-DC6AE27C5428}" type="datetimeFigureOut">
              <a:rPr lang="en-US" smtClean="0"/>
              <a:t>11/1/2023</a:t>
            </a:fld>
            <a:endParaRPr lang="en-US"/>
          </a:p>
        </p:txBody>
      </p:sp>
      <p:sp>
        <p:nvSpPr>
          <p:cNvPr id="6" name="Slide Number Placeholder 5">
            <a:extLst>
              <a:ext uri="{FF2B5EF4-FFF2-40B4-BE49-F238E27FC236}">
                <a16:creationId xmlns:a16="http://schemas.microsoft.com/office/drawing/2014/main" id="{214E053C-EB30-3A4A-A523-46FFFECE20A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2197C10-73F6-1D49-8315-C58F80305FE4}" type="slidenum">
              <a:rPr lang="en-US" smtClean="0"/>
              <a:t>‹#›</a:t>
            </a:fld>
            <a:endParaRPr lang="en-US"/>
          </a:p>
        </p:txBody>
      </p:sp>
      <p:sp>
        <p:nvSpPr>
          <p:cNvPr id="7" name="Title Placeholder 6">
            <a:extLst>
              <a:ext uri="{FF2B5EF4-FFF2-40B4-BE49-F238E27FC236}">
                <a16:creationId xmlns:a16="http://schemas.microsoft.com/office/drawing/2014/main" id="{286B452F-84E6-8047-AEE4-DAE6920B133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2" name="TextBox 1">
            <a:extLst>
              <a:ext uri="{FF2B5EF4-FFF2-40B4-BE49-F238E27FC236}">
                <a16:creationId xmlns:a16="http://schemas.microsoft.com/office/drawing/2014/main" id="{F372B280-5D2A-9E49-AAD6-71B10C4F02E0}"/>
              </a:ext>
            </a:extLst>
          </p:cNvPr>
          <p:cNvSpPr txBox="1"/>
          <p:nvPr userDrawn="1"/>
        </p:nvSpPr>
        <p:spPr>
          <a:xfrm>
            <a:off x="-1728216" y="658368"/>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2292684170"/>
      </p:ext>
    </p:extLst>
  </p:cSld>
  <p:clrMap bg1="lt1" tx1="dk1" bg2="lt2" tx2="dk2" accent1="accent1" accent2="accent2" accent3="accent3" accent4="accent4" accent5="accent5" accent6="accent6" hlink="hlink" folHlink="folHlink"/>
  <p:sldLayoutIdLst>
    <p:sldLayoutId id="2147483751" r:id="rId1"/>
    <p:sldLayoutId id="2147483771" r:id="rId2"/>
    <p:sldLayoutId id="2147483761" r:id="rId3"/>
    <p:sldLayoutId id="2147483664" r:id="rId4"/>
    <p:sldLayoutId id="2147483760" r:id="rId5"/>
    <p:sldLayoutId id="2147483738" r:id="rId6"/>
    <p:sldLayoutId id="2147483736" r:id="rId7"/>
    <p:sldLayoutId id="2147483752" r:id="rId8"/>
    <p:sldLayoutId id="2147483770" r:id="rId9"/>
    <p:sldLayoutId id="2147483735" r:id="rId10"/>
    <p:sldLayoutId id="2147483772" r:id="rId11"/>
    <p:sldLayoutId id="2147483739" r:id="rId12"/>
    <p:sldLayoutId id="2147483773" r:id="rId13"/>
    <p:sldLayoutId id="2147483764" r:id="rId14"/>
    <p:sldLayoutId id="2147483749" r:id="rId15"/>
    <p:sldLayoutId id="2147483769" r:id="rId16"/>
    <p:sldLayoutId id="2147483768" r:id="rId17"/>
    <p:sldLayoutId id="2147483747" r:id="rId18"/>
    <p:sldLayoutId id="2147483748" r:id="rId19"/>
    <p:sldLayoutId id="2147483740" r:id="rId20"/>
    <p:sldLayoutId id="2147483774" r:id="rId21"/>
    <p:sldLayoutId id="2147483775" r:id="rId22"/>
    <p:sldLayoutId id="2147483776" r:id="rId23"/>
    <p:sldLayoutId id="2147483741" r:id="rId24"/>
    <p:sldLayoutId id="2147483766" r:id="rId25"/>
    <p:sldLayoutId id="2147483713" r:id="rId26"/>
    <p:sldLayoutId id="2147483682" r:id="rId27"/>
    <p:sldLayoutId id="2147483683" r:id="rId28"/>
    <p:sldLayoutId id="2147483684" r:id="rId29"/>
    <p:sldLayoutId id="2147483685" r:id="rId30"/>
    <p:sldLayoutId id="2147483686" r:id="rId31"/>
    <p:sldLayoutId id="2147483687" r:id="rId32"/>
    <p:sldLayoutId id="2147483688" r:id="rId33"/>
    <p:sldLayoutId id="2147483689" r:id="rId34"/>
    <p:sldLayoutId id="2147483690" r:id="rId35"/>
    <p:sldLayoutId id="2147483691" r:id="rId36"/>
  </p:sldLayoutIdLst>
  <p:txStyles>
    <p:titleStyle>
      <a:lvl1pPr algn="l" defTabSz="914400" rtl="0" eaLnBrk="1" latinLnBrk="0" hangingPunct="1">
        <a:lnSpc>
          <a:spcPct val="90000"/>
        </a:lnSpc>
        <a:spcBef>
          <a:spcPct val="0"/>
        </a:spcBef>
        <a:buNone/>
        <a:defRPr sz="3000" kern="1200" cap="all" baseline="0">
          <a:solidFill>
            <a:schemeClr val="tx1"/>
          </a:solidFill>
          <a:latin typeface="Titillium WebBlack" pitchFamily="2" charset="77"/>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1600" kern="1200" baseline="0">
          <a:solidFill>
            <a:schemeClr val="tx1"/>
          </a:solidFill>
          <a:latin typeface="Titillium Web SemiBold" pitchFamily="2" charset="77"/>
          <a:ea typeface="+mn-ea"/>
          <a:cs typeface="+mn-cs"/>
        </a:defRPr>
      </a:lvl1pPr>
      <a:lvl2pPr marL="0" indent="0" algn="l" defTabSz="914400" rtl="0" eaLnBrk="1" latinLnBrk="0" hangingPunct="1">
        <a:lnSpc>
          <a:spcPct val="90000"/>
        </a:lnSpc>
        <a:spcBef>
          <a:spcPts val="500"/>
        </a:spcBef>
        <a:buFont typeface="Arial" panose="020B0604020202020204" pitchFamily="34" charset="0"/>
        <a:buNone/>
        <a:defRPr sz="1400" kern="1200" spc="0" baseline="0">
          <a:solidFill>
            <a:schemeClr val="tx1"/>
          </a:solidFill>
          <a:latin typeface="Titillium Web" pitchFamily="2" charset="77"/>
          <a:ea typeface="+mn-ea"/>
          <a:cs typeface="+mn-cs"/>
        </a:defRPr>
      </a:lvl2pPr>
      <a:lvl3pPr marL="540000" indent="-228600" algn="l" defTabSz="914400" rtl="0" eaLnBrk="1" latinLnBrk="0" hangingPunct="1">
        <a:lnSpc>
          <a:spcPct val="90000"/>
        </a:lnSpc>
        <a:spcBef>
          <a:spcPts val="500"/>
        </a:spcBef>
        <a:buFont typeface="Arial" panose="020B0604020202020204" pitchFamily="34" charset="0"/>
        <a:buChar char="•"/>
        <a:defRPr sz="1400" kern="1200" spc="0" baseline="0">
          <a:solidFill>
            <a:schemeClr val="tx1"/>
          </a:solidFill>
          <a:latin typeface="Titillium Web" pitchFamily="2"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baseline="0">
          <a:solidFill>
            <a:schemeClr val="tx1"/>
          </a:solidFill>
          <a:latin typeface="Titillium Web" pitchFamily="2"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baseline="0">
          <a:solidFill>
            <a:schemeClr val="tx1"/>
          </a:solidFill>
          <a:latin typeface="Titillium Web"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hyperlink" Target="https://en.wikipedia.org/wiki/Project_management" TargetMode="External"/><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3" Type="http://schemas.openxmlformats.org/officeDocument/2006/relationships/hyperlink" Target="http://www.pmisac.com/" TargetMode="External"/><Relationship Id="rId2" Type="http://schemas.openxmlformats.org/officeDocument/2006/relationships/hyperlink" Target="http://www.pmi.org/" TargetMode="External"/><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2" Type="http://schemas.openxmlformats.org/officeDocument/2006/relationships/hyperlink" Target="https://hennyportman.files.wordpress.com/2021/01/project-success-qrc-standish-group-chaos-report-2020.pdf" TargetMode="External"/><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2" Type="http://schemas.openxmlformats.org/officeDocument/2006/relationships/hyperlink" Target="https://www.projectmanager.com/blog/how-to-create-a-project-proposal" TargetMode="External"/><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xml.rels><?xml version="1.0" encoding="UTF-8" standalone="yes"?>
<Relationships xmlns="http://schemas.openxmlformats.org/package/2006/relationships"><Relationship Id="rId2" Type="http://schemas.openxmlformats.org/officeDocument/2006/relationships/hyperlink" Target="https://en.wikipedia.org/wiki/Project_management" TargetMode="External"/><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2" Type="http://schemas.openxmlformats.org/officeDocument/2006/relationships/hyperlink" Target="https://www.smartsheet.com/content/project-goals" TargetMode="External"/><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A31FAB-8259-CCE2-B154-895D59A2A8FA}"/>
              </a:ext>
            </a:extLst>
          </p:cNvPr>
          <p:cNvSpPr>
            <a:spLocks noGrp="1"/>
          </p:cNvSpPr>
          <p:nvPr>
            <p:ph type="title"/>
          </p:nvPr>
        </p:nvSpPr>
        <p:spPr>
          <a:xfrm>
            <a:off x="874712" y="1928565"/>
            <a:ext cx="7430191" cy="1096903"/>
          </a:xfrm>
        </p:spPr>
        <p:txBody>
          <a:bodyPr/>
          <a:lstStyle/>
          <a:p>
            <a:r>
              <a:rPr lang="en-US" dirty="0">
                <a:solidFill>
                  <a:srgbClr val="00B0F0"/>
                </a:solidFill>
              </a:rPr>
              <a:t>PROJ 216 Software Project Concepts</a:t>
            </a:r>
            <a:endParaRPr lang="en-US" dirty="0">
              <a:solidFill>
                <a:srgbClr val="0070C0"/>
              </a:solidFill>
            </a:endParaRPr>
          </a:p>
        </p:txBody>
      </p:sp>
      <p:sp>
        <p:nvSpPr>
          <p:cNvPr id="3" name="Text Placeholder 2">
            <a:extLst>
              <a:ext uri="{FF2B5EF4-FFF2-40B4-BE49-F238E27FC236}">
                <a16:creationId xmlns:a16="http://schemas.microsoft.com/office/drawing/2014/main" id="{E2ABF175-462C-D83E-0B32-380DF200AD6C}"/>
              </a:ext>
            </a:extLst>
          </p:cNvPr>
          <p:cNvSpPr>
            <a:spLocks noGrp="1"/>
          </p:cNvSpPr>
          <p:nvPr>
            <p:ph type="body" sz="quarter" idx="10"/>
          </p:nvPr>
        </p:nvSpPr>
        <p:spPr/>
        <p:txBody>
          <a:bodyPr/>
          <a:lstStyle/>
          <a:p>
            <a:r>
              <a:rPr lang="en-US" sz="4000" dirty="0"/>
              <a:t>Day 1</a:t>
            </a:r>
          </a:p>
        </p:txBody>
      </p:sp>
    </p:spTree>
    <p:extLst>
      <p:ext uri="{BB962C8B-B14F-4D97-AF65-F5344CB8AC3E}">
        <p14:creationId xmlns:p14="http://schemas.microsoft.com/office/powerpoint/2010/main" val="29835058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D68BBC-B0D5-5CEC-4050-EC783072EA0F}"/>
              </a:ext>
            </a:extLst>
          </p:cNvPr>
          <p:cNvSpPr>
            <a:spLocks noGrp="1"/>
          </p:cNvSpPr>
          <p:nvPr>
            <p:ph type="title"/>
          </p:nvPr>
        </p:nvSpPr>
        <p:spPr>
          <a:xfrm>
            <a:off x="3128535" y="522511"/>
            <a:ext cx="7833874" cy="1095506"/>
          </a:xfrm>
        </p:spPr>
        <p:txBody>
          <a:bodyPr>
            <a:normAutofit/>
          </a:bodyPr>
          <a:lstStyle/>
          <a:p>
            <a:r>
              <a:rPr lang="en-US" sz="4400" dirty="0"/>
              <a:t>Project Management</a:t>
            </a:r>
            <a:endParaRPr lang="en-US" sz="4400" dirty="0">
              <a:solidFill>
                <a:srgbClr val="0070C0"/>
              </a:solidFill>
            </a:endParaRPr>
          </a:p>
        </p:txBody>
      </p:sp>
      <p:sp>
        <p:nvSpPr>
          <p:cNvPr id="4" name="Text Placeholder 3">
            <a:extLst>
              <a:ext uri="{FF2B5EF4-FFF2-40B4-BE49-F238E27FC236}">
                <a16:creationId xmlns:a16="http://schemas.microsoft.com/office/drawing/2014/main" id="{E05B1D75-88D7-2254-EC23-33075B577E35}"/>
              </a:ext>
            </a:extLst>
          </p:cNvPr>
          <p:cNvSpPr>
            <a:spLocks noGrp="1"/>
          </p:cNvSpPr>
          <p:nvPr>
            <p:ph type="body" sz="quarter" idx="12"/>
          </p:nvPr>
        </p:nvSpPr>
        <p:spPr>
          <a:xfrm>
            <a:off x="3002973" y="2007198"/>
            <a:ext cx="8780318" cy="4185784"/>
          </a:xfrm>
        </p:spPr>
        <p:txBody>
          <a:bodyPr>
            <a:normAutofit fontScale="92500" lnSpcReduction="20000"/>
          </a:bodyPr>
          <a:lstStyle/>
          <a:p>
            <a:r>
              <a:rPr lang="en-US" sz="3600" b="1" i="0" dirty="0">
                <a:solidFill>
                  <a:srgbClr val="2A2B2C"/>
                </a:solidFill>
                <a:effectLst/>
                <a:latin typeface="gordita"/>
              </a:rPr>
              <a:t>Project management </a:t>
            </a:r>
            <a:r>
              <a:rPr lang="en-US" sz="3600" i="0" dirty="0">
                <a:solidFill>
                  <a:srgbClr val="2A2B2C"/>
                </a:solidFill>
                <a:effectLst/>
                <a:latin typeface="gordita"/>
              </a:rPr>
              <a:t>is the practice of leading the work of a project team to achieve goals and meet success criteria at a specified time</a:t>
            </a:r>
          </a:p>
          <a:p>
            <a:pPr marL="0" indent="0">
              <a:buNone/>
            </a:pPr>
            <a:endParaRPr lang="en-US" sz="3600" i="0" dirty="0">
              <a:solidFill>
                <a:srgbClr val="2A2B2C"/>
              </a:solidFill>
              <a:effectLst/>
              <a:latin typeface="gordita"/>
            </a:endParaRPr>
          </a:p>
          <a:p>
            <a:r>
              <a:rPr lang="en-US" sz="3600" i="0" dirty="0">
                <a:solidFill>
                  <a:srgbClr val="2A2B2C"/>
                </a:solidFill>
                <a:effectLst/>
                <a:latin typeface="gordita"/>
              </a:rPr>
              <a:t>The objective of project management is to produce a complete project which complies with the client’s objectives (which often includes assistance in shaping the client’s objectives) </a:t>
            </a:r>
          </a:p>
          <a:p>
            <a:pPr marL="0" indent="0">
              <a:buNone/>
            </a:pPr>
            <a:endParaRPr lang="en-US" sz="3600" i="0" dirty="0">
              <a:solidFill>
                <a:srgbClr val="2A2B2C"/>
              </a:solidFill>
              <a:effectLst/>
              <a:latin typeface="gordita"/>
            </a:endParaRPr>
          </a:p>
          <a:p>
            <a:pPr marL="0" indent="0" algn="r">
              <a:buNone/>
            </a:pPr>
            <a:r>
              <a:rPr lang="en-CA" sz="2200" dirty="0"/>
              <a:t>(</a:t>
            </a:r>
            <a:r>
              <a:rPr lang="en-CA" sz="2200" dirty="0">
                <a:hlinkClick r:id="rId2"/>
              </a:rPr>
              <a:t>https://en.wikipedia.org/wiki/Project_management</a:t>
            </a:r>
            <a:r>
              <a:rPr lang="en-CA" sz="2200" dirty="0"/>
              <a:t>)</a:t>
            </a:r>
            <a:endParaRPr lang="en-US" sz="2200" i="0" dirty="0">
              <a:solidFill>
                <a:srgbClr val="2A2B2C"/>
              </a:solidFill>
              <a:effectLst/>
              <a:latin typeface="gordita"/>
            </a:endParaRPr>
          </a:p>
          <a:p>
            <a:endParaRPr lang="en-US" dirty="0"/>
          </a:p>
        </p:txBody>
      </p:sp>
    </p:spTree>
    <p:extLst>
      <p:ext uri="{BB962C8B-B14F-4D97-AF65-F5344CB8AC3E}">
        <p14:creationId xmlns:p14="http://schemas.microsoft.com/office/powerpoint/2010/main" val="14589273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D68BBC-B0D5-5CEC-4050-EC783072EA0F}"/>
              </a:ext>
            </a:extLst>
          </p:cNvPr>
          <p:cNvSpPr>
            <a:spLocks noGrp="1"/>
          </p:cNvSpPr>
          <p:nvPr>
            <p:ph type="title"/>
          </p:nvPr>
        </p:nvSpPr>
        <p:spPr>
          <a:xfrm>
            <a:off x="3128535" y="522511"/>
            <a:ext cx="7833874" cy="1095506"/>
          </a:xfrm>
        </p:spPr>
        <p:txBody>
          <a:bodyPr>
            <a:normAutofit fontScale="90000"/>
          </a:bodyPr>
          <a:lstStyle/>
          <a:p>
            <a:r>
              <a:rPr lang="en-US" sz="4400" dirty="0"/>
              <a:t>Project Management </a:t>
            </a:r>
            <a:r>
              <a:rPr lang="en-US" sz="4400" dirty="0" err="1"/>
              <a:t>InstitIute</a:t>
            </a:r>
            <a:r>
              <a:rPr lang="en-US" sz="4400" dirty="0"/>
              <a:t> (PMI)</a:t>
            </a:r>
            <a:endParaRPr lang="en-US" sz="4400" dirty="0">
              <a:solidFill>
                <a:srgbClr val="0070C0"/>
              </a:solidFill>
            </a:endParaRPr>
          </a:p>
        </p:txBody>
      </p:sp>
      <p:sp>
        <p:nvSpPr>
          <p:cNvPr id="4" name="Text Placeholder 3">
            <a:extLst>
              <a:ext uri="{FF2B5EF4-FFF2-40B4-BE49-F238E27FC236}">
                <a16:creationId xmlns:a16="http://schemas.microsoft.com/office/drawing/2014/main" id="{E05B1D75-88D7-2254-EC23-33075B577E35}"/>
              </a:ext>
            </a:extLst>
          </p:cNvPr>
          <p:cNvSpPr>
            <a:spLocks noGrp="1"/>
          </p:cNvSpPr>
          <p:nvPr>
            <p:ph type="body" sz="quarter" idx="12"/>
          </p:nvPr>
        </p:nvSpPr>
        <p:spPr>
          <a:xfrm>
            <a:off x="3002973" y="2007198"/>
            <a:ext cx="8780318" cy="3780538"/>
          </a:xfrm>
        </p:spPr>
        <p:txBody>
          <a:bodyPr>
            <a:normAutofit fontScale="92500" lnSpcReduction="20000"/>
          </a:bodyPr>
          <a:lstStyle/>
          <a:p>
            <a:r>
              <a:rPr lang="en-CA" sz="2800" dirty="0"/>
              <a:t>Project Management Institute: </a:t>
            </a:r>
            <a:r>
              <a:rPr lang="en-CA" sz="2800" dirty="0">
                <a:hlinkClick r:id="rId2"/>
              </a:rPr>
              <a:t>www.pmi.org</a:t>
            </a:r>
            <a:endParaRPr lang="en-CA" sz="2800" dirty="0"/>
          </a:p>
          <a:p>
            <a:r>
              <a:rPr lang="en-CA" sz="2800" dirty="0"/>
              <a:t>Certifications:</a:t>
            </a:r>
          </a:p>
          <a:p>
            <a:pPr lvl="2"/>
            <a:r>
              <a:rPr lang="en-CA" sz="2800" dirty="0"/>
              <a:t>Project Management Professional (PMP) – education, work experience, exam</a:t>
            </a:r>
          </a:p>
          <a:p>
            <a:pPr lvl="2"/>
            <a:r>
              <a:rPr lang="en-CA" sz="2800" dirty="0"/>
              <a:t>CompTIA Project+ certification and PMI CAPM (Certified Associate in Project Management) do not require work experience</a:t>
            </a:r>
          </a:p>
          <a:p>
            <a:r>
              <a:rPr lang="en-CA" sz="2800" dirty="0"/>
              <a:t>PM Body o Knowledge (PMBOK)</a:t>
            </a:r>
          </a:p>
          <a:p>
            <a:r>
              <a:rPr lang="en-CA" sz="2800" dirty="0"/>
              <a:t>Code of ethics</a:t>
            </a:r>
          </a:p>
          <a:p>
            <a:r>
              <a:rPr lang="en-CA" sz="2800" dirty="0"/>
              <a:t>Local chapters – Southern Alberta: </a:t>
            </a:r>
            <a:r>
              <a:rPr lang="en-CA" sz="2800" dirty="0">
                <a:hlinkClick r:id="rId3"/>
              </a:rPr>
              <a:t>www.pmisac.com</a:t>
            </a:r>
            <a:endParaRPr lang="en-CA" sz="2800" dirty="0"/>
          </a:p>
          <a:p>
            <a:pPr marL="0" indent="0">
              <a:buNone/>
            </a:pPr>
            <a:endParaRPr lang="en-US" dirty="0"/>
          </a:p>
        </p:txBody>
      </p:sp>
    </p:spTree>
    <p:extLst>
      <p:ext uri="{BB962C8B-B14F-4D97-AF65-F5344CB8AC3E}">
        <p14:creationId xmlns:p14="http://schemas.microsoft.com/office/powerpoint/2010/main" val="31365807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D68BBC-B0D5-5CEC-4050-EC783072EA0F}"/>
              </a:ext>
            </a:extLst>
          </p:cNvPr>
          <p:cNvSpPr>
            <a:spLocks noGrp="1"/>
          </p:cNvSpPr>
          <p:nvPr>
            <p:ph type="title"/>
          </p:nvPr>
        </p:nvSpPr>
        <p:spPr>
          <a:xfrm>
            <a:off x="3128535" y="522511"/>
            <a:ext cx="7833874" cy="1095506"/>
          </a:xfrm>
        </p:spPr>
        <p:txBody>
          <a:bodyPr>
            <a:normAutofit fontScale="90000"/>
          </a:bodyPr>
          <a:lstStyle/>
          <a:p>
            <a:r>
              <a:rPr lang="en-US" sz="4400" dirty="0"/>
              <a:t>History of Project Management</a:t>
            </a:r>
            <a:endParaRPr lang="en-US" sz="4400" dirty="0">
              <a:solidFill>
                <a:srgbClr val="0070C0"/>
              </a:solidFill>
            </a:endParaRPr>
          </a:p>
        </p:txBody>
      </p:sp>
      <p:sp>
        <p:nvSpPr>
          <p:cNvPr id="4" name="Text Placeholder 3">
            <a:extLst>
              <a:ext uri="{FF2B5EF4-FFF2-40B4-BE49-F238E27FC236}">
                <a16:creationId xmlns:a16="http://schemas.microsoft.com/office/drawing/2014/main" id="{E05B1D75-88D7-2254-EC23-33075B577E35}"/>
              </a:ext>
            </a:extLst>
          </p:cNvPr>
          <p:cNvSpPr>
            <a:spLocks noGrp="1"/>
          </p:cNvSpPr>
          <p:nvPr>
            <p:ph type="body" sz="quarter" idx="12"/>
          </p:nvPr>
        </p:nvSpPr>
        <p:spPr>
          <a:xfrm>
            <a:off x="3002973" y="1776845"/>
            <a:ext cx="8780318" cy="4436919"/>
          </a:xfrm>
        </p:spPr>
        <p:txBody>
          <a:bodyPr>
            <a:normAutofit fontScale="77500" lnSpcReduction="20000"/>
          </a:bodyPr>
          <a:lstStyle/>
          <a:p>
            <a:r>
              <a:rPr lang="en-US" sz="3600" i="0" dirty="0">
                <a:solidFill>
                  <a:srgbClr val="2A2B2C"/>
                </a:solidFill>
                <a:effectLst/>
                <a:latin typeface="gordita"/>
              </a:rPr>
              <a:t>Egyptian pyramids, Great Wall of China, …</a:t>
            </a:r>
          </a:p>
          <a:p>
            <a:r>
              <a:rPr lang="en-US" sz="3600" i="0" dirty="0">
                <a:solidFill>
                  <a:srgbClr val="2A2B2C"/>
                </a:solidFill>
                <a:effectLst/>
                <a:latin typeface="gordita"/>
              </a:rPr>
              <a:t>Manhattan Project (U.S. military leading to develop an atomic bomb during the WWII) to be the first project to use “modern” project management</a:t>
            </a:r>
          </a:p>
          <a:p>
            <a:pPr lvl="2"/>
            <a:r>
              <a:rPr lang="en-US" sz="3600" i="0" dirty="0">
                <a:solidFill>
                  <a:srgbClr val="2A2B2C"/>
                </a:solidFill>
                <a:effectLst/>
                <a:latin typeface="gordita"/>
              </a:rPr>
              <a:t>This 3-year, $2 billion (in 1946 dollars) project had a separate project manager and a technical manager</a:t>
            </a:r>
          </a:p>
          <a:p>
            <a:r>
              <a:rPr lang="en-US" sz="3600" i="0" dirty="0">
                <a:solidFill>
                  <a:srgbClr val="2A2B2C"/>
                </a:solidFill>
                <a:effectLst/>
                <a:latin typeface="gordita"/>
              </a:rPr>
              <a:t>1917 – Henry Gantt developed the Gantt chart for scheduling work in factories</a:t>
            </a:r>
          </a:p>
          <a:p>
            <a:r>
              <a:rPr lang="en-US" sz="3600" i="0" dirty="0">
                <a:solidFill>
                  <a:srgbClr val="2A2B2C"/>
                </a:solidFill>
                <a:effectLst/>
                <a:latin typeface="gordita"/>
              </a:rPr>
              <a:t>In the 1990s, many companies started creating Project Management Offices (PMO) to handle increasing number and complexity of projects</a:t>
            </a:r>
          </a:p>
          <a:p>
            <a:endParaRPr lang="en-US" dirty="0"/>
          </a:p>
        </p:txBody>
      </p:sp>
    </p:spTree>
    <p:extLst>
      <p:ext uri="{BB962C8B-B14F-4D97-AF65-F5344CB8AC3E}">
        <p14:creationId xmlns:p14="http://schemas.microsoft.com/office/powerpoint/2010/main" val="23049228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D68BBC-B0D5-5CEC-4050-EC783072EA0F}"/>
              </a:ext>
            </a:extLst>
          </p:cNvPr>
          <p:cNvSpPr>
            <a:spLocks noGrp="1"/>
          </p:cNvSpPr>
          <p:nvPr>
            <p:ph type="title"/>
          </p:nvPr>
        </p:nvSpPr>
        <p:spPr>
          <a:xfrm>
            <a:off x="3128535" y="522511"/>
            <a:ext cx="7833874" cy="1095506"/>
          </a:xfrm>
        </p:spPr>
        <p:txBody>
          <a:bodyPr>
            <a:normAutofit/>
          </a:bodyPr>
          <a:lstStyle/>
          <a:p>
            <a:r>
              <a:rPr lang="en-US" sz="4400" dirty="0"/>
              <a:t>IT Projects - CHAOS Report</a:t>
            </a:r>
            <a:endParaRPr lang="en-US" sz="4400" dirty="0">
              <a:solidFill>
                <a:srgbClr val="0070C0"/>
              </a:solidFill>
            </a:endParaRPr>
          </a:p>
        </p:txBody>
      </p:sp>
      <p:sp>
        <p:nvSpPr>
          <p:cNvPr id="4" name="Text Placeholder 3">
            <a:extLst>
              <a:ext uri="{FF2B5EF4-FFF2-40B4-BE49-F238E27FC236}">
                <a16:creationId xmlns:a16="http://schemas.microsoft.com/office/drawing/2014/main" id="{E05B1D75-88D7-2254-EC23-33075B577E35}"/>
              </a:ext>
            </a:extLst>
          </p:cNvPr>
          <p:cNvSpPr>
            <a:spLocks noGrp="1"/>
          </p:cNvSpPr>
          <p:nvPr>
            <p:ph type="body" sz="quarter" idx="12"/>
          </p:nvPr>
        </p:nvSpPr>
        <p:spPr>
          <a:xfrm>
            <a:off x="3002973" y="1776845"/>
            <a:ext cx="8780318" cy="4436919"/>
          </a:xfrm>
        </p:spPr>
        <p:txBody>
          <a:bodyPr>
            <a:normAutofit fontScale="77500" lnSpcReduction="20000"/>
          </a:bodyPr>
          <a:lstStyle/>
          <a:p>
            <a:r>
              <a:rPr lang="en-US" sz="3600" i="0" dirty="0">
                <a:solidFill>
                  <a:srgbClr val="2A2B2C"/>
                </a:solidFill>
                <a:effectLst/>
                <a:latin typeface="gordita"/>
              </a:rPr>
              <a:t>In 1995, the Standish Group published a study “The CHAOS Report”</a:t>
            </a:r>
          </a:p>
          <a:p>
            <a:r>
              <a:rPr lang="en-US" sz="3600" i="0" dirty="0">
                <a:solidFill>
                  <a:srgbClr val="2A2B2C"/>
                </a:solidFill>
                <a:effectLst/>
                <a:latin typeface="gordita"/>
              </a:rPr>
              <a:t>They surveyed 365 IT executive managers in the U.S. who managed more than 8,380  IT application projects</a:t>
            </a:r>
          </a:p>
          <a:p>
            <a:r>
              <a:rPr lang="en-US" sz="3600" i="0" dirty="0">
                <a:solidFill>
                  <a:srgbClr val="2A2B2C"/>
                </a:solidFill>
                <a:effectLst/>
                <a:latin typeface="gordita"/>
              </a:rPr>
              <a:t>The surveyors defined success as meeting project goals on time and on budget</a:t>
            </a:r>
          </a:p>
          <a:p>
            <a:r>
              <a:rPr lang="en-US" sz="3600" i="0" dirty="0">
                <a:solidFill>
                  <a:srgbClr val="2A2B2C"/>
                </a:solidFill>
                <a:effectLst/>
                <a:latin typeface="gordita"/>
              </a:rPr>
              <a:t>Overall success rate of IT projects was reported at 16.2%</a:t>
            </a:r>
          </a:p>
          <a:p>
            <a:r>
              <a:rPr lang="en-US" sz="3600" i="0" dirty="0">
                <a:solidFill>
                  <a:srgbClr val="2A2B2C"/>
                </a:solidFill>
                <a:effectLst/>
                <a:latin typeface="gordita"/>
              </a:rPr>
              <a:t>More than 31% of IT projects were cancelled before completion (cost more than $81 billion)</a:t>
            </a:r>
          </a:p>
          <a:p>
            <a:r>
              <a:rPr lang="en-US" sz="3600" i="0" dirty="0">
                <a:solidFill>
                  <a:srgbClr val="2A2B2C"/>
                </a:solidFill>
                <a:effectLst/>
                <a:latin typeface="gordita"/>
              </a:rPr>
              <a:t>This study played an important role in making senior executives pay attention to the importance of IT project management</a:t>
            </a:r>
          </a:p>
          <a:p>
            <a:endParaRPr lang="en-US" dirty="0"/>
          </a:p>
        </p:txBody>
      </p:sp>
    </p:spTree>
    <p:extLst>
      <p:ext uri="{BB962C8B-B14F-4D97-AF65-F5344CB8AC3E}">
        <p14:creationId xmlns:p14="http://schemas.microsoft.com/office/powerpoint/2010/main" val="30079575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D68BBC-B0D5-5CEC-4050-EC783072EA0F}"/>
              </a:ext>
            </a:extLst>
          </p:cNvPr>
          <p:cNvSpPr>
            <a:spLocks noGrp="1"/>
          </p:cNvSpPr>
          <p:nvPr>
            <p:ph type="title"/>
          </p:nvPr>
        </p:nvSpPr>
        <p:spPr/>
        <p:txBody>
          <a:bodyPr>
            <a:normAutofit/>
          </a:bodyPr>
          <a:lstStyle/>
          <a:p>
            <a:r>
              <a:rPr lang="en-US" sz="4400" dirty="0"/>
              <a:t>Question</a:t>
            </a:r>
            <a:endParaRPr lang="en-US" sz="4400" dirty="0">
              <a:solidFill>
                <a:srgbClr val="0070C0"/>
              </a:solidFill>
            </a:endParaRPr>
          </a:p>
        </p:txBody>
      </p:sp>
      <p:sp>
        <p:nvSpPr>
          <p:cNvPr id="4" name="Text Placeholder 3">
            <a:extLst>
              <a:ext uri="{FF2B5EF4-FFF2-40B4-BE49-F238E27FC236}">
                <a16:creationId xmlns:a16="http://schemas.microsoft.com/office/drawing/2014/main" id="{E05B1D75-88D7-2254-EC23-33075B577E35}"/>
              </a:ext>
            </a:extLst>
          </p:cNvPr>
          <p:cNvSpPr>
            <a:spLocks noGrp="1"/>
          </p:cNvSpPr>
          <p:nvPr>
            <p:ph type="body" sz="quarter" idx="12"/>
          </p:nvPr>
        </p:nvSpPr>
        <p:spPr>
          <a:xfrm>
            <a:off x="3002973" y="2007198"/>
            <a:ext cx="8780318" cy="3780538"/>
          </a:xfrm>
        </p:spPr>
        <p:txBody>
          <a:bodyPr>
            <a:normAutofit/>
          </a:bodyPr>
          <a:lstStyle/>
          <a:p>
            <a:r>
              <a:rPr lang="en-US" sz="3000" dirty="0"/>
              <a:t>What makes IT projects “special”?</a:t>
            </a:r>
            <a:endParaRPr lang="en-US" sz="3000" i="1" dirty="0"/>
          </a:p>
          <a:p>
            <a:endParaRPr lang="en-US" dirty="0"/>
          </a:p>
        </p:txBody>
      </p:sp>
    </p:spTree>
    <p:extLst>
      <p:ext uri="{BB962C8B-B14F-4D97-AF65-F5344CB8AC3E}">
        <p14:creationId xmlns:p14="http://schemas.microsoft.com/office/powerpoint/2010/main" val="14567306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D68BBC-B0D5-5CEC-4050-EC783072EA0F}"/>
              </a:ext>
            </a:extLst>
          </p:cNvPr>
          <p:cNvSpPr>
            <a:spLocks noGrp="1"/>
          </p:cNvSpPr>
          <p:nvPr>
            <p:ph type="title"/>
          </p:nvPr>
        </p:nvSpPr>
        <p:spPr/>
        <p:txBody>
          <a:bodyPr>
            <a:normAutofit/>
          </a:bodyPr>
          <a:lstStyle/>
          <a:p>
            <a:r>
              <a:rPr lang="en-US" sz="4400" dirty="0"/>
              <a:t>Project Success</a:t>
            </a:r>
            <a:endParaRPr lang="en-US" sz="4400" dirty="0">
              <a:solidFill>
                <a:srgbClr val="0070C0"/>
              </a:solidFill>
            </a:endParaRPr>
          </a:p>
        </p:txBody>
      </p:sp>
      <p:sp>
        <p:nvSpPr>
          <p:cNvPr id="4" name="Text Placeholder 3">
            <a:extLst>
              <a:ext uri="{FF2B5EF4-FFF2-40B4-BE49-F238E27FC236}">
                <a16:creationId xmlns:a16="http://schemas.microsoft.com/office/drawing/2014/main" id="{E05B1D75-88D7-2254-EC23-33075B577E35}"/>
              </a:ext>
            </a:extLst>
          </p:cNvPr>
          <p:cNvSpPr>
            <a:spLocks noGrp="1"/>
          </p:cNvSpPr>
          <p:nvPr>
            <p:ph type="body" sz="quarter" idx="12"/>
          </p:nvPr>
        </p:nvSpPr>
        <p:spPr>
          <a:xfrm>
            <a:off x="3002973" y="2007198"/>
            <a:ext cx="8780318" cy="3780538"/>
          </a:xfrm>
        </p:spPr>
        <p:txBody>
          <a:bodyPr>
            <a:normAutofit/>
          </a:bodyPr>
          <a:lstStyle/>
          <a:p>
            <a:r>
              <a:rPr lang="en-US" sz="3000" dirty="0"/>
              <a:t>There are several ways to define project success:</a:t>
            </a:r>
          </a:p>
          <a:p>
            <a:pPr lvl="2"/>
            <a:r>
              <a:rPr lang="en-US" sz="3000" dirty="0"/>
              <a:t>The project met scope, time, and cost goals</a:t>
            </a:r>
          </a:p>
          <a:p>
            <a:pPr lvl="2"/>
            <a:r>
              <a:rPr lang="en-US" sz="3000" dirty="0"/>
              <a:t>The project satisfied the customer/sponsor</a:t>
            </a:r>
          </a:p>
          <a:p>
            <a:pPr lvl="2"/>
            <a:r>
              <a:rPr lang="en-US" sz="3000" dirty="0"/>
              <a:t>The results of the project met its main objective, such as making or saving a certain amount of money, providing a good return on investment, or simply making the sponsors happy</a:t>
            </a:r>
          </a:p>
          <a:p>
            <a:endParaRPr lang="en-US" dirty="0"/>
          </a:p>
        </p:txBody>
      </p:sp>
    </p:spTree>
    <p:extLst>
      <p:ext uri="{BB962C8B-B14F-4D97-AF65-F5344CB8AC3E}">
        <p14:creationId xmlns:p14="http://schemas.microsoft.com/office/powerpoint/2010/main" val="18757870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D68BBC-B0D5-5CEC-4050-EC783072EA0F}"/>
              </a:ext>
            </a:extLst>
          </p:cNvPr>
          <p:cNvSpPr>
            <a:spLocks noGrp="1"/>
          </p:cNvSpPr>
          <p:nvPr>
            <p:ph type="title"/>
          </p:nvPr>
        </p:nvSpPr>
        <p:spPr/>
        <p:txBody>
          <a:bodyPr>
            <a:normAutofit/>
          </a:bodyPr>
          <a:lstStyle/>
          <a:p>
            <a:r>
              <a:rPr lang="en-US" sz="4400" dirty="0"/>
              <a:t>Stakeholders</a:t>
            </a:r>
            <a:endParaRPr lang="en-US" sz="4400" dirty="0">
              <a:solidFill>
                <a:srgbClr val="0070C0"/>
              </a:solidFill>
            </a:endParaRPr>
          </a:p>
        </p:txBody>
      </p:sp>
      <p:sp>
        <p:nvSpPr>
          <p:cNvPr id="4" name="Text Placeholder 3">
            <a:extLst>
              <a:ext uri="{FF2B5EF4-FFF2-40B4-BE49-F238E27FC236}">
                <a16:creationId xmlns:a16="http://schemas.microsoft.com/office/drawing/2014/main" id="{E05B1D75-88D7-2254-EC23-33075B577E35}"/>
              </a:ext>
            </a:extLst>
          </p:cNvPr>
          <p:cNvSpPr>
            <a:spLocks noGrp="1"/>
          </p:cNvSpPr>
          <p:nvPr>
            <p:ph type="body" sz="quarter" idx="12"/>
          </p:nvPr>
        </p:nvSpPr>
        <p:spPr>
          <a:xfrm>
            <a:off x="3002973" y="1748264"/>
            <a:ext cx="8780318" cy="4456978"/>
          </a:xfrm>
        </p:spPr>
        <p:txBody>
          <a:bodyPr>
            <a:normAutofit lnSpcReduction="10000"/>
          </a:bodyPr>
          <a:lstStyle/>
          <a:p>
            <a:r>
              <a:rPr lang="en-US" sz="3000" b="1" dirty="0"/>
              <a:t>Stakeholders</a:t>
            </a:r>
            <a:r>
              <a:rPr lang="en-US" sz="3000" dirty="0"/>
              <a:t> are the people or organizations involved in or affected by project activities:</a:t>
            </a:r>
          </a:p>
          <a:p>
            <a:pPr lvl="2"/>
            <a:r>
              <a:rPr lang="en-US" sz="3000" dirty="0"/>
              <a:t>The project sponsor(s)</a:t>
            </a:r>
          </a:p>
          <a:p>
            <a:pPr lvl="2"/>
            <a:r>
              <a:rPr lang="en-US" sz="3000" dirty="0"/>
              <a:t>Legal stakeholder(s) (e.g. bank that issues loan)</a:t>
            </a:r>
          </a:p>
          <a:p>
            <a:pPr lvl="2"/>
            <a:r>
              <a:rPr lang="en-US" sz="3000" dirty="0"/>
              <a:t>The project manager</a:t>
            </a:r>
          </a:p>
          <a:p>
            <a:pPr lvl="2"/>
            <a:r>
              <a:rPr lang="en-US" sz="3000" dirty="0"/>
              <a:t>The project team</a:t>
            </a:r>
          </a:p>
          <a:p>
            <a:pPr lvl="2"/>
            <a:r>
              <a:rPr lang="en-US" sz="3000" dirty="0"/>
              <a:t>Support staff</a:t>
            </a:r>
          </a:p>
          <a:p>
            <a:pPr lvl="2"/>
            <a:r>
              <a:rPr lang="en-US" sz="3000" dirty="0"/>
              <a:t>Customers, users</a:t>
            </a:r>
          </a:p>
          <a:p>
            <a:pPr lvl="2"/>
            <a:r>
              <a:rPr lang="en-US" sz="3000" dirty="0"/>
              <a:t>Suppliers</a:t>
            </a:r>
          </a:p>
          <a:p>
            <a:pPr lvl="2"/>
            <a:r>
              <a:rPr lang="en-US" sz="3000" dirty="0"/>
              <a:t>Opponents to the project</a:t>
            </a:r>
          </a:p>
          <a:p>
            <a:endParaRPr lang="en-US" dirty="0"/>
          </a:p>
        </p:txBody>
      </p:sp>
    </p:spTree>
    <p:extLst>
      <p:ext uri="{BB962C8B-B14F-4D97-AF65-F5344CB8AC3E}">
        <p14:creationId xmlns:p14="http://schemas.microsoft.com/office/powerpoint/2010/main" val="13261801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D68BBC-B0D5-5CEC-4050-EC783072EA0F}"/>
              </a:ext>
            </a:extLst>
          </p:cNvPr>
          <p:cNvSpPr>
            <a:spLocks noGrp="1"/>
          </p:cNvSpPr>
          <p:nvPr>
            <p:ph type="title"/>
          </p:nvPr>
        </p:nvSpPr>
        <p:spPr>
          <a:xfrm>
            <a:off x="3523390" y="652758"/>
            <a:ext cx="5547601" cy="781187"/>
          </a:xfrm>
        </p:spPr>
        <p:txBody>
          <a:bodyPr>
            <a:normAutofit fontScale="90000"/>
          </a:bodyPr>
          <a:lstStyle/>
          <a:p>
            <a:r>
              <a:rPr lang="en-US" sz="4400" dirty="0"/>
              <a:t>Project Constraints</a:t>
            </a:r>
            <a:endParaRPr lang="en-US" sz="4400" dirty="0">
              <a:solidFill>
                <a:srgbClr val="0070C0"/>
              </a:solidFill>
            </a:endParaRPr>
          </a:p>
        </p:txBody>
      </p:sp>
      <p:sp>
        <p:nvSpPr>
          <p:cNvPr id="4" name="Text Placeholder 3">
            <a:extLst>
              <a:ext uri="{FF2B5EF4-FFF2-40B4-BE49-F238E27FC236}">
                <a16:creationId xmlns:a16="http://schemas.microsoft.com/office/drawing/2014/main" id="{E05B1D75-88D7-2254-EC23-33075B577E35}"/>
              </a:ext>
            </a:extLst>
          </p:cNvPr>
          <p:cNvSpPr>
            <a:spLocks noGrp="1"/>
          </p:cNvSpPr>
          <p:nvPr>
            <p:ph type="body" sz="quarter" idx="12"/>
          </p:nvPr>
        </p:nvSpPr>
        <p:spPr>
          <a:xfrm>
            <a:off x="2930236" y="1641763"/>
            <a:ext cx="8956964" cy="5060373"/>
          </a:xfrm>
        </p:spPr>
        <p:txBody>
          <a:bodyPr>
            <a:normAutofit fontScale="92500" lnSpcReduction="20000"/>
          </a:bodyPr>
          <a:lstStyle/>
          <a:p>
            <a:r>
              <a:rPr lang="en-US" sz="3000" dirty="0"/>
              <a:t>Scope</a:t>
            </a:r>
          </a:p>
          <a:p>
            <a:pPr lvl="2"/>
            <a:r>
              <a:rPr lang="en-US" sz="3000" dirty="0"/>
              <a:t>What work will be done?</a:t>
            </a:r>
          </a:p>
          <a:p>
            <a:pPr lvl="2"/>
            <a:r>
              <a:rPr lang="en-US" sz="3000" dirty="0"/>
              <a:t>What unique product, service, or result does the customer or sponsor expect?</a:t>
            </a:r>
          </a:p>
          <a:p>
            <a:pPr lvl="2"/>
            <a:r>
              <a:rPr lang="en-US" sz="3000" dirty="0"/>
              <a:t>How will the scope be verified?</a:t>
            </a:r>
          </a:p>
          <a:p>
            <a:r>
              <a:rPr lang="en-US" sz="3000" dirty="0"/>
              <a:t>Time</a:t>
            </a:r>
          </a:p>
          <a:p>
            <a:pPr lvl="2"/>
            <a:r>
              <a:rPr lang="en-US" sz="3000" dirty="0"/>
              <a:t>How long should it take to complete the project?</a:t>
            </a:r>
          </a:p>
          <a:p>
            <a:pPr lvl="2"/>
            <a:r>
              <a:rPr lang="en-US" sz="3000" dirty="0"/>
              <a:t>What is the project’s schedule? How it will be tracked? Who will approve changes?</a:t>
            </a:r>
          </a:p>
          <a:p>
            <a:r>
              <a:rPr lang="en-US" sz="3000" dirty="0"/>
              <a:t>Cost</a:t>
            </a:r>
          </a:p>
          <a:p>
            <a:pPr lvl="2"/>
            <a:r>
              <a:rPr lang="en-US" sz="3000" dirty="0"/>
              <a:t>What should it cost to complete the project?</a:t>
            </a:r>
          </a:p>
          <a:p>
            <a:pPr lvl="2"/>
            <a:r>
              <a:rPr lang="en-US" sz="3000" dirty="0"/>
              <a:t>What is the project’s budget? How will the cost be tracked? Who will approve changes?</a:t>
            </a:r>
          </a:p>
          <a:p>
            <a:endParaRPr lang="en-US" dirty="0"/>
          </a:p>
        </p:txBody>
      </p:sp>
    </p:spTree>
    <p:extLst>
      <p:ext uri="{BB962C8B-B14F-4D97-AF65-F5344CB8AC3E}">
        <p14:creationId xmlns:p14="http://schemas.microsoft.com/office/powerpoint/2010/main" val="27176886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D68BBC-B0D5-5CEC-4050-EC783072EA0F}"/>
              </a:ext>
            </a:extLst>
          </p:cNvPr>
          <p:cNvSpPr>
            <a:spLocks noGrp="1"/>
          </p:cNvSpPr>
          <p:nvPr>
            <p:ph type="title"/>
          </p:nvPr>
        </p:nvSpPr>
        <p:spPr/>
        <p:txBody>
          <a:bodyPr>
            <a:normAutofit/>
          </a:bodyPr>
          <a:lstStyle/>
          <a:p>
            <a:r>
              <a:rPr lang="en-US" sz="4400" dirty="0"/>
              <a:t>Triple Constraint</a:t>
            </a:r>
            <a:endParaRPr lang="en-US" sz="4400" dirty="0">
              <a:solidFill>
                <a:srgbClr val="0070C0"/>
              </a:solidFill>
            </a:endParaRPr>
          </a:p>
        </p:txBody>
      </p:sp>
      <p:sp>
        <p:nvSpPr>
          <p:cNvPr id="8" name="Isosceles Triangle 7">
            <a:extLst>
              <a:ext uri="{FF2B5EF4-FFF2-40B4-BE49-F238E27FC236}">
                <a16:creationId xmlns:a16="http://schemas.microsoft.com/office/drawing/2014/main" id="{3052D1A1-954B-48B8-ADB7-B60C8B050BE6}"/>
              </a:ext>
            </a:extLst>
          </p:cNvPr>
          <p:cNvSpPr/>
          <p:nvPr/>
        </p:nvSpPr>
        <p:spPr>
          <a:xfrm>
            <a:off x="4759037" y="2254827"/>
            <a:ext cx="3719945" cy="3075709"/>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53EACE0E-43C8-4BB1-BAF8-545B6C60E358}"/>
              </a:ext>
            </a:extLst>
          </p:cNvPr>
          <p:cNvGrpSpPr/>
          <p:nvPr/>
        </p:nvGrpSpPr>
        <p:grpSpPr>
          <a:xfrm>
            <a:off x="3713562" y="1748264"/>
            <a:ext cx="5783037" cy="3984054"/>
            <a:chOff x="3713562" y="1748264"/>
            <a:chExt cx="5783037" cy="3984054"/>
          </a:xfrm>
        </p:grpSpPr>
        <p:sp>
          <p:nvSpPr>
            <p:cNvPr id="9" name="TextBox 8">
              <a:extLst>
                <a:ext uri="{FF2B5EF4-FFF2-40B4-BE49-F238E27FC236}">
                  <a16:creationId xmlns:a16="http://schemas.microsoft.com/office/drawing/2014/main" id="{ECE9AF74-CD3B-44C4-9A13-212E8C64BA91}"/>
                </a:ext>
              </a:extLst>
            </p:cNvPr>
            <p:cNvSpPr txBox="1"/>
            <p:nvPr/>
          </p:nvSpPr>
          <p:spPr>
            <a:xfrm>
              <a:off x="5496791" y="1748264"/>
              <a:ext cx="2406684" cy="523220"/>
            </a:xfrm>
            <a:prstGeom prst="rect">
              <a:avLst/>
            </a:prstGeom>
            <a:noFill/>
          </p:spPr>
          <p:txBody>
            <a:bodyPr wrap="none" rtlCol="0">
              <a:spAutoFit/>
            </a:bodyPr>
            <a:lstStyle/>
            <a:p>
              <a:r>
                <a:rPr lang="en-US" sz="2800" dirty="0"/>
                <a:t>Scope / Quality</a:t>
              </a:r>
            </a:p>
          </p:txBody>
        </p:sp>
        <p:sp>
          <p:nvSpPr>
            <p:cNvPr id="10" name="TextBox 9">
              <a:extLst>
                <a:ext uri="{FF2B5EF4-FFF2-40B4-BE49-F238E27FC236}">
                  <a16:creationId xmlns:a16="http://schemas.microsoft.com/office/drawing/2014/main" id="{935682C4-8867-45BE-958B-5C0DB81F1126}"/>
                </a:ext>
              </a:extLst>
            </p:cNvPr>
            <p:cNvSpPr txBox="1"/>
            <p:nvPr/>
          </p:nvSpPr>
          <p:spPr>
            <a:xfrm>
              <a:off x="3713562" y="5209098"/>
              <a:ext cx="906017" cy="523220"/>
            </a:xfrm>
            <a:prstGeom prst="rect">
              <a:avLst/>
            </a:prstGeom>
            <a:noFill/>
          </p:spPr>
          <p:txBody>
            <a:bodyPr wrap="none" rtlCol="0">
              <a:spAutoFit/>
            </a:bodyPr>
            <a:lstStyle/>
            <a:p>
              <a:r>
                <a:rPr lang="en-US" sz="2800" dirty="0"/>
                <a:t>Time</a:t>
              </a:r>
            </a:p>
          </p:txBody>
        </p:sp>
        <p:sp>
          <p:nvSpPr>
            <p:cNvPr id="11" name="TextBox 10">
              <a:extLst>
                <a:ext uri="{FF2B5EF4-FFF2-40B4-BE49-F238E27FC236}">
                  <a16:creationId xmlns:a16="http://schemas.microsoft.com/office/drawing/2014/main" id="{8237463D-B9D6-4DCA-B3F7-0F38939CF168}"/>
                </a:ext>
              </a:extLst>
            </p:cNvPr>
            <p:cNvSpPr txBox="1"/>
            <p:nvPr/>
          </p:nvSpPr>
          <p:spPr>
            <a:xfrm>
              <a:off x="8674771" y="5209098"/>
              <a:ext cx="821828" cy="523220"/>
            </a:xfrm>
            <a:prstGeom prst="rect">
              <a:avLst/>
            </a:prstGeom>
            <a:noFill/>
          </p:spPr>
          <p:txBody>
            <a:bodyPr wrap="none" rtlCol="0">
              <a:spAutoFit/>
            </a:bodyPr>
            <a:lstStyle/>
            <a:p>
              <a:r>
                <a:rPr lang="en-US" sz="2800" dirty="0"/>
                <a:t>Cost</a:t>
              </a:r>
            </a:p>
          </p:txBody>
        </p:sp>
      </p:grpSp>
    </p:spTree>
    <p:extLst>
      <p:ext uri="{BB962C8B-B14F-4D97-AF65-F5344CB8AC3E}">
        <p14:creationId xmlns:p14="http://schemas.microsoft.com/office/powerpoint/2010/main" val="5623276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D68BBC-B0D5-5CEC-4050-EC783072EA0F}"/>
              </a:ext>
            </a:extLst>
          </p:cNvPr>
          <p:cNvSpPr>
            <a:spLocks noGrp="1"/>
          </p:cNvSpPr>
          <p:nvPr>
            <p:ph type="title"/>
          </p:nvPr>
        </p:nvSpPr>
        <p:spPr>
          <a:xfrm>
            <a:off x="3138926" y="289076"/>
            <a:ext cx="7740355" cy="1095506"/>
          </a:xfrm>
        </p:spPr>
        <p:txBody>
          <a:bodyPr>
            <a:normAutofit fontScale="90000"/>
          </a:bodyPr>
          <a:lstStyle/>
          <a:p>
            <a:r>
              <a:rPr lang="en-US" sz="4400" dirty="0"/>
              <a:t>Project Management Process Groups (Phases)</a:t>
            </a:r>
            <a:endParaRPr lang="en-US" sz="4400" dirty="0">
              <a:solidFill>
                <a:srgbClr val="0070C0"/>
              </a:solidFill>
            </a:endParaRPr>
          </a:p>
        </p:txBody>
      </p:sp>
      <p:pic>
        <p:nvPicPr>
          <p:cNvPr id="6" name="Picture 5">
            <a:extLst>
              <a:ext uri="{FF2B5EF4-FFF2-40B4-BE49-F238E27FC236}">
                <a16:creationId xmlns:a16="http://schemas.microsoft.com/office/drawing/2014/main" id="{8AFBC1B6-FE32-436A-B768-6A53AEEE0F33}"/>
              </a:ext>
            </a:extLst>
          </p:cNvPr>
          <p:cNvPicPr>
            <a:picLocks noChangeAspect="1"/>
          </p:cNvPicPr>
          <p:nvPr/>
        </p:nvPicPr>
        <p:blipFill>
          <a:blip r:embed="rId2"/>
          <a:stretch>
            <a:fillRect/>
          </a:stretch>
        </p:blipFill>
        <p:spPr>
          <a:xfrm>
            <a:off x="3442778" y="2016904"/>
            <a:ext cx="8132769" cy="4133446"/>
          </a:xfrm>
          <a:prstGeom prst="rect">
            <a:avLst/>
          </a:prstGeom>
        </p:spPr>
      </p:pic>
    </p:spTree>
    <p:extLst>
      <p:ext uri="{BB962C8B-B14F-4D97-AF65-F5344CB8AC3E}">
        <p14:creationId xmlns:p14="http://schemas.microsoft.com/office/powerpoint/2010/main" val="26520479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ABC7878-3632-A606-E2B6-4A3C11CD443D}"/>
              </a:ext>
            </a:extLst>
          </p:cNvPr>
          <p:cNvSpPr>
            <a:spLocks noGrp="1"/>
          </p:cNvSpPr>
          <p:nvPr>
            <p:ph type="body" idx="1"/>
          </p:nvPr>
        </p:nvSpPr>
        <p:spPr/>
        <p:txBody>
          <a:bodyPr/>
          <a:lstStyle/>
          <a:p>
            <a:pPr>
              <a:lnSpc>
                <a:spcPct val="100000"/>
              </a:lnSpc>
            </a:pPr>
            <a:r>
              <a:rPr lang="en-US" dirty="0"/>
              <a:t>“Every minute you spend in planning saves 10 minutes in execution; this gives you a 1,000 percent return on energy!”</a:t>
            </a:r>
          </a:p>
        </p:txBody>
      </p:sp>
      <p:sp>
        <p:nvSpPr>
          <p:cNvPr id="3" name="Text Placeholder 2">
            <a:extLst>
              <a:ext uri="{FF2B5EF4-FFF2-40B4-BE49-F238E27FC236}">
                <a16:creationId xmlns:a16="http://schemas.microsoft.com/office/drawing/2014/main" id="{EF78B9EE-C125-CDA5-003B-7CE1DFBC0977}"/>
              </a:ext>
            </a:extLst>
          </p:cNvPr>
          <p:cNvSpPr>
            <a:spLocks noGrp="1"/>
          </p:cNvSpPr>
          <p:nvPr>
            <p:ph type="body" sz="quarter" idx="11"/>
          </p:nvPr>
        </p:nvSpPr>
        <p:spPr/>
        <p:txBody>
          <a:bodyPr/>
          <a:lstStyle/>
          <a:p>
            <a:r>
              <a:rPr lang="en-CA" b="0" dirty="0"/>
              <a:t>—</a:t>
            </a:r>
            <a:r>
              <a:rPr lang="en-US" dirty="0"/>
              <a:t> Brian Tracy</a:t>
            </a:r>
          </a:p>
        </p:txBody>
      </p:sp>
    </p:spTree>
    <p:extLst>
      <p:ext uri="{BB962C8B-B14F-4D97-AF65-F5344CB8AC3E}">
        <p14:creationId xmlns:p14="http://schemas.microsoft.com/office/powerpoint/2010/main" val="2913029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D68BBC-B0D5-5CEC-4050-EC783072EA0F}"/>
              </a:ext>
            </a:extLst>
          </p:cNvPr>
          <p:cNvSpPr>
            <a:spLocks noGrp="1"/>
          </p:cNvSpPr>
          <p:nvPr>
            <p:ph type="title"/>
          </p:nvPr>
        </p:nvSpPr>
        <p:spPr>
          <a:xfrm>
            <a:off x="3523390" y="652758"/>
            <a:ext cx="8010519" cy="1095506"/>
          </a:xfrm>
        </p:spPr>
        <p:txBody>
          <a:bodyPr>
            <a:normAutofit/>
          </a:bodyPr>
          <a:lstStyle/>
          <a:p>
            <a:r>
              <a:rPr lang="en-US" sz="4400" dirty="0"/>
              <a:t>PM Knowledge Areas</a:t>
            </a:r>
            <a:endParaRPr lang="en-US" sz="4400" dirty="0">
              <a:solidFill>
                <a:srgbClr val="0070C0"/>
              </a:solidFill>
            </a:endParaRPr>
          </a:p>
        </p:txBody>
      </p:sp>
      <p:sp>
        <p:nvSpPr>
          <p:cNvPr id="4" name="Text Placeholder 3">
            <a:extLst>
              <a:ext uri="{FF2B5EF4-FFF2-40B4-BE49-F238E27FC236}">
                <a16:creationId xmlns:a16="http://schemas.microsoft.com/office/drawing/2014/main" id="{E05B1D75-88D7-2254-EC23-33075B577E35}"/>
              </a:ext>
            </a:extLst>
          </p:cNvPr>
          <p:cNvSpPr>
            <a:spLocks noGrp="1"/>
          </p:cNvSpPr>
          <p:nvPr>
            <p:ph type="body" sz="quarter" idx="12"/>
          </p:nvPr>
        </p:nvSpPr>
        <p:spPr>
          <a:xfrm>
            <a:off x="3138490" y="1760406"/>
            <a:ext cx="8624019" cy="4444836"/>
          </a:xfrm>
        </p:spPr>
        <p:txBody>
          <a:bodyPr>
            <a:normAutofit lnSpcReduction="10000"/>
          </a:bodyPr>
          <a:lstStyle/>
          <a:p>
            <a:pPr marL="342900" marR="0" lvl="0" indent="-342900" algn="l" defTabSz="914400" rtl="0" eaLnBrk="1" fontAlgn="auto" latinLnBrk="0" hangingPunct="1">
              <a:lnSpc>
                <a:spcPct val="100000"/>
              </a:lnSpc>
              <a:spcBef>
                <a:spcPts val="0"/>
              </a:spcBef>
              <a:spcAft>
                <a:spcPts val="900"/>
              </a:spcAft>
              <a:buClrTx/>
              <a:buSzTx/>
              <a:buFont typeface="Arial" panose="020B0604020202020204" pitchFamily="34" charset="0"/>
              <a:buChar char="•"/>
              <a:tabLst/>
              <a:defRPr/>
            </a:pPr>
            <a:r>
              <a:rPr kumimoji="0" lang="en-CA" sz="2400" b="0" i="0" u="none" strike="noStrike" kern="1200" cap="none" spc="0" normalizeH="0" baseline="0" noProof="0" dirty="0">
                <a:ln>
                  <a:noFill/>
                </a:ln>
                <a:solidFill>
                  <a:srgbClr val="000000"/>
                </a:solidFill>
                <a:effectLst/>
                <a:uLnTx/>
                <a:uFillTx/>
                <a:latin typeface="Arial" pitchFamily="34" charset="0"/>
                <a:ea typeface="+mn-ea"/>
                <a:cs typeface="Arial" pitchFamily="34" charset="0"/>
              </a:rPr>
              <a:t>Distinct aspects of project management</a:t>
            </a:r>
          </a:p>
          <a:p>
            <a:pPr marL="342900" marR="0" lvl="0" indent="-342900" algn="l" defTabSz="914400" rtl="0" eaLnBrk="1" fontAlgn="auto" latinLnBrk="0" hangingPunct="1">
              <a:lnSpc>
                <a:spcPct val="100000"/>
              </a:lnSpc>
              <a:spcBef>
                <a:spcPts val="0"/>
              </a:spcBef>
              <a:spcAft>
                <a:spcPts val="900"/>
              </a:spcAft>
              <a:buClrTx/>
              <a:buSzTx/>
              <a:buFont typeface="Arial" panose="020B0604020202020204" pitchFamily="34" charset="0"/>
              <a:buChar char="•"/>
              <a:tabLst/>
              <a:defRPr/>
            </a:pPr>
            <a:r>
              <a:rPr kumimoji="0" lang="en-CA" sz="2400" b="0" i="0" u="none" strike="noStrike" kern="1200" cap="none" spc="0" normalizeH="0" baseline="0" noProof="0" dirty="0">
                <a:ln>
                  <a:noFill/>
                </a:ln>
                <a:solidFill>
                  <a:srgbClr val="000000"/>
                </a:solidFill>
                <a:effectLst/>
                <a:uLnTx/>
                <a:uFillTx/>
                <a:latin typeface="Arial" pitchFamily="34" charset="0"/>
                <a:ea typeface="+mn-ea"/>
                <a:cs typeface="Arial" pitchFamily="34" charset="0"/>
              </a:rPr>
              <a:t>PM knowledge areas coincide with the process groups: initiation, planning,  execution, monitoring &amp; controlling, and project closing</a:t>
            </a:r>
          </a:p>
          <a:p>
            <a:pPr marL="342900" marR="0" lvl="0" indent="-342900" algn="l" defTabSz="914400" rtl="0" eaLnBrk="1" fontAlgn="auto" latinLnBrk="0" hangingPunct="1">
              <a:lnSpc>
                <a:spcPct val="100000"/>
              </a:lnSpc>
              <a:spcBef>
                <a:spcPts val="0"/>
              </a:spcBef>
              <a:spcAft>
                <a:spcPts val="900"/>
              </a:spcAft>
              <a:buClrTx/>
              <a:buSzTx/>
              <a:buFont typeface="Arial" panose="020B0604020202020204" pitchFamily="34" charset="0"/>
              <a:buChar char="•"/>
              <a:tabLst/>
              <a:defRPr/>
            </a:pPr>
            <a:r>
              <a:rPr kumimoji="0" lang="en-CA" sz="2400" b="0" i="0" u="none" strike="noStrike" kern="1200" cap="none" spc="0" normalizeH="0" baseline="0" noProof="0" dirty="0">
                <a:ln>
                  <a:noFill/>
                </a:ln>
                <a:solidFill>
                  <a:srgbClr val="000000"/>
                </a:solidFill>
                <a:effectLst/>
                <a:uLnTx/>
                <a:uFillTx/>
                <a:latin typeface="Arial" pitchFamily="34" charset="0"/>
                <a:ea typeface="+mn-ea"/>
                <a:cs typeface="Arial" pitchFamily="34" charset="0"/>
              </a:rPr>
              <a:t>Process groups – one dimension, knowledge areas – another dimension</a:t>
            </a:r>
          </a:p>
          <a:p>
            <a:pPr marL="342900" marR="0" lvl="0" indent="-342900" algn="l" defTabSz="914400" rtl="0" eaLnBrk="1" fontAlgn="auto" latinLnBrk="0" hangingPunct="1">
              <a:lnSpc>
                <a:spcPct val="100000"/>
              </a:lnSpc>
              <a:spcBef>
                <a:spcPts val="0"/>
              </a:spcBef>
              <a:spcAft>
                <a:spcPts val="900"/>
              </a:spcAft>
              <a:buClrTx/>
              <a:buSzTx/>
              <a:buFont typeface="Arial" panose="020B0604020202020204" pitchFamily="34" charset="0"/>
              <a:buChar char="•"/>
              <a:tabLst/>
              <a:defRPr/>
            </a:pPr>
            <a:r>
              <a:rPr kumimoji="0" lang="en-CA" sz="2400" b="0" i="0" u="none" strike="noStrike" kern="1200" cap="none" spc="0" normalizeH="0" baseline="0" noProof="0" dirty="0">
                <a:ln>
                  <a:noFill/>
                </a:ln>
                <a:solidFill>
                  <a:srgbClr val="000000"/>
                </a:solidFill>
                <a:effectLst/>
                <a:uLnTx/>
                <a:uFillTx/>
                <a:latin typeface="Arial" pitchFamily="34" charset="0"/>
                <a:ea typeface="+mn-ea"/>
                <a:cs typeface="Arial" pitchFamily="34" charset="0"/>
              </a:rPr>
              <a:t>There are 4 core knowledge areas, 5 facilitating knowledge areas, and 1 knowledge area (project integration management) that affects and is affected by all other knowledge areas</a:t>
            </a:r>
          </a:p>
          <a:p>
            <a:pPr marL="342900" marR="0" lvl="0" indent="-342900" algn="l" defTabSz="914400" rtl="0" eaLnBrk="1" fontAlgn="auto" latinLnBrk="0" hangingPunct="1">
              <a:lnSpc>
                <a:spcPct val="100000"/>
              </a:lnSpc>
              <a:spcBef>
                <a:spcPts val="0"/>
              </a:spcBef>
              <a:spcAft>
                <a:spcPts val="900"/>
              </a:spcAft>
              <a:buClrTx/>
              <a:buSzTx/>
              <a:buFont typeface="Arial" panose="020B0604020202020204" pitchFamily="34" charset="0"/>
              <a:buChar char="•"/>
              <a:tabLst/>
              <a:defRPr/>
            </a:pPr>
            <a:r>
              <a:rPr kumimoji="0" lang="en-CA" sz="2400" b="0" i="0" u="none" strike="noStrike" kern="1200" cap="none" spc="0" normalizeH="0" baseline="0" noProof="0" dirty="0">
                <a:ln>
                  <a:noFill/>
                </a:ln>
                <a:solidFill>
                  <a:srgbClr val="000000"/>
                </a:solidFill>
                <a:effectLst/>
                <a:uLnTx/>
                <a:uFillTx/>
                <a:latin typeface="Arial" pitchFamily="34" charset="0"/>
                <a:ea typeface="+mn-ea"/>
                <a:cs typeface="Arial" pitchFamily="34" charset="0"/>
              </a:rPr>
              <a:t>All knowledge areas are important</a:t>
            </a:r>
          </a:p>
          <a:p>
            <a:endParaRPr lang="en-US" dirty="0"/>
          </a:p>
        </p:txBody>
      </p:sp>
    </p:spTree>
    <p:extLst>
      <p:ext uri="{BB962C8B-B14F-4D97-AF65-F5344CB8AC3E}">
        <p14:creationId xmlns:p14="http://schemas.microsoft.com/office/powerpoint/2010/main" val="30372088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72314E-5E67-4F4E-A159-429E9596A668}"/>
              </a:ext>
            </a:extLst>
          </p:cNvPr>
          <p:cNvSpPr>
            <a:spLocks noGrp="1"/>
          </p:cNvSpPr>
          <p:nvPr>
            <p:ph type="title"/>
          </p:nvPr>
        </p:nvSpPr>
        <p:spPr>
          <a:xfrm>
            <a:off x="3523390" y="652758"/>
            <a:ext cx="7127292" cy="729233"/>
          </a:xfrm>
        </p:spPr>
        <p:txBody>
          <a:bodyPr>
            <a:noAutofit/>
          </a:bodyPr>
          <a:lstStyle/>
          <a:p>
            <a:r>
              <a:rPr lang="en-US" sz="4400" dirty="0"/>
              <a:t>10 Knowledge Areas</a:t>
            </a:r>
          </a:p>
        </p:txBody>
      </p:sp>
      <p:sp>
        <p:nvSpPr>
          <p:cNvPr id="3" name="Text Placeholder 2">
            <a:extLst>
              <a:ext uri="{FF2B5EF4-FFF2-40B4-BE49-F238E27FC236}">
                <a16:creationId xmlns:a16="http://schemas.microsoft.com/office/drawing/2014/main" id="{96CCD605-D6E4-49EF-BCBC-E0FE0C192E93}"/>
              </a:ext>
            </a:extLst>
          </p:cNvPr>
          <p:cNvSpPr>
            <a:spLocks noGrp="1"/>
          </p:cNvSpPr>
          <p:nvPr>
            <p:ph type="body" sz="quarter" idx="11"/>
          </p:nvPr>
        </p:nvSpPr>
        <p:spPr>
          <a:xfrm>
            <a:off x="4136454" y="1808418"/>
            <a:ext cx="5547602" cy="587375"/>
          </a:xfrm>
        </p:spPr>
        <p:txBody>
          <a:bodyPr>
            <a:normAutofit/>
          </a:bodyPr>
          <a:lstStyle/>
          <a:p>
            <a:r>
              <a:rPr lang="en-US" sz="2800" dirty="0"/>
              <a:t>Project Integration Management</a:t>
            </a:r>
          </a:p>
        </p:txBody>
      </p:sp>
      <p:sp>
        <p:nvSpPr>
          <p:cNvPr id="4" name="Text Placeholder 3">
            <a:extLst>
              <a:ext uri="{FF2B5EF4-FFF2-40B4-BE49-F238E27FC236}">
                <a16:creationId xmlns:a16="http://schemas.microsoft.com/office/drawing/2014/main" id="{C8C38EB0-5FA3-44C7-8249-5FD03E39F49B}"/>
              </a:ext>
            </a:extLst>
          </p:cNvPr>
          <p:cNvSpPr>
            <a:spLocks noGrp="1"/>
          </p:cNvSpPr>
          <p:nvPr>
            <p:ph type="body" sz="quarter" idx="12"/>
          </p:nvPr>
        </p:nvSpPr>
        <p:spPr>
          <a:xfrm>
            <a:off x="3121011" y="2600654"/>
            <a:ext cx="3414258" cy="3383021"/>
          </a:xfrm>
        </p:spPr>
        <p:txBody>
          <a:bodyPr>
            <a:normAutofit/>
          </a:bodyPr>
          <a:lstStyle/>
          <a:p>
            <a:pPr marL="0" indent="0">
              <a:buNone/>
            </a:pPr>
            <a:r>
              <a:rPr lang="en-US" sz="2800" b="1" dirty="0"/>
              <a:t>Core Functions</a:t>
            </a:r>
          </a:p>
          <a:p>
            <a:r>
              <a:rPr lang="en-US" sz="2800" dirty="0"/>
              <a:t>Scope Management</a:t>
            </a:r>
          </a:p>
          <a:p>
            <a:r>
              <a:rPr lang="en-US" sz="2800" dirty="0"/>
              <a:t>Quality Management</a:t>
            </a:r>
          </a:p>
          <a:p>
            <a:r>
              <a:rPr lang="en-US" sz="2800" dirty="0"/>
              <a:t>Time Management</a:t>
            </a:r>
          </a:p>
          <a:p>
            <a:r>
              <a:rPr lang="en-US" sz="2800" dirty="0"/>
              <a:t>Cost Management</a:t>
            </a:r>
          </a:p>
          <a:p>
            <a:endParaRPr lang="en-US" dirty="0"/>
          </a:p>
        </p:txBody>
      </p:sp>
      <p:sp>
        <p:nvSpPr>
          <p:cNvPr id="5" name="Text Placeholder 4">
            <a:extLst>
              <a:ext uri="{FF2B5EF4-FFF2-40B4-BE49-F238E27FC236}">
                <a16:creationId xmlns:a16="http://schemas.microsoft.com/office/drawing/2014/main" id="{DB29DAEB-BD07-4EFF-B489-3050C18E6C51}"/>
              </a:ext>
            </a:extLst>
          </p:cNvPr>
          <p:cNvSpPr>
            <a:spLocks noGrp="1"/>
          </p:cNvSpPr>
          <p:nvPr>
            <p:ph type="body" sz="quarter" idx="13"/>
          </p:nvPr>
        </p:nvSpPr>
        <p:spPr>
          <a:xfrm>
            <a:off x="6636498" y="2600654"/>
            <a:ext cx="5157184" cy="3383021"/>
          </a:xfrm>
        </p:spPr>
        <p:txBody>
          <a:bodyPr>
            <a:normAutofit/>
          </a:bodyPr>
          <a:lstStyle/>
          <a:p>
            <a:pPr marL="0" indent="0">
              <a:buNone/>
            </a:pPr>
            <a:r>
              <a:rPr lang="en-US" sz="2800" b="1" dirty="0"/>
              <a:t>Facilitating Functions</a:t>
            </a:r>
          </a:p>
          <a:p>
            <a:r>
              <a:rPr lang="en-US" sz="2800" dirty="0"/>
              <a:t>HR Management</a:t>
            </a:r>
          </a:p>
          <a:p>
            <a:r>
              <a:rPr lang="en-US" sz="2800" dirty="0"/>
              <a:t>Communications Management</a:t>
            </a:r>
          </a:p>
          <a:p>
            <a:r>
              <a:rPr lang="en-US" sz="2800" dirty="0"/>
              <a:t>Risk Management</a:t>
            </a:r>
          </a:p>
          <a:p>
            <a:r>
              <a:rPr lang="en-US" sz="2800" dirty="0"/>
              <a:t>Procurement Management</a:t>
            </a:r>
          </a:p>
          <a:p>
            <a:r>
              <a:rPr lang="en-US" sz="2800" dirty="0"/>
              <a:t>Stakeholders Management</a:t>
            </a:r>
          </a:p>
          <a:p>
            <a:pPr marL="0" indent="0">
              <a:buNone/>
            </a:pPr>
            <a:endParaRPr lang="en-US" sz="2800" dirty="0"/>
          </a:p>
          <a:p>
            <a:endParaRPr lang="en-US" dirty="0"/>
          </a:p>
        </p:txBody>
      </p:sp>
    </p:spTree>
    <p:extLst>
      <p:ext uri="{BB962C8B-B14F-4D97-AF65-F5344CB8AC3E}">
        <p14:creationId xmlns:p14="http://schemas.microsoft.com/office/powerpoint/2010/main" val="22563209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D68BBC-B0D5-5CEC-4050-EC783072EA0F}"/>
              </a:ext>
            </a:extLst>
          </p:cNvPr>
          <p:cNvSpPr>
            <a:spLocks noGrp="1"/>
          </p:cNvSpPr>
          <p:nvPr>
            <p:ph type="title"/>
          </p:nvPr>
        </p:nvSpPr>
        <p:spPr>
          <a:xfrm>
            <a:off x="3024190" y="455330"/>
            <a:ext cx="8624019" cy="781187"/>
          </a:xfrm>
        </p:spPr>
        <p:txBody>
          <a:bodyPr>
            <a:normAutofit fontScale="90000"/>
          </a:bodyPr>
          <a:lstStyle/>
          <a:p>
            <a:r>
              <a:rPr lang="en-US" sz="4400" dirty="0"/>
              <a:t>Research Exercise – 45 minutes</a:t>
            </a:r>
            <a:endParaRPr lang="en-US" sz="4400" dirty="0">
              <a:solidFill>
                <a:srgbClr val="0070C0"/>
              </a:solidFill>
            </a:endParaRPr>
          </a:p>
        </p:txBody>
      </p:sp>
      <p:sp>
        <p:nvSpPr>
          <p:cNvPr id="4" name="Text Placeholder 3">
            <a:extLst>
              <a:ext uri="{FF2B5EF4-FFF2-40B4-BE49-F238E27FC236}">
                <a16:creationId xmlns:a16="http://schemas.microsoft.com/office/drawing/2014/main" id="{E05B1D75-88D7-2254-EC23-33075B577E35}"/>
              </a:ext>
            </a:extLst>
          </p:cNvPr>
          <p:cNvSpPr>
            <a:spLocks noGrp="1"/>
          </p:cNvSpPr>
          <p:nvPr>
            <p:ph type="body" sz="quarter" idx="12"/>
          </p:nvPr>
        </p:nvSpPr>
        <p:spPr>
          <a:xfrm>
            <a:off x="3024190" y="1344768"/>
            <a:ext cx="8821446" cy="5057901"/>
          </a:xfrm>
        </p:spPr>
        <p:txBody>
          <a:bodyPr>
            <a:normAutofit lnSpcReduction="10000"/>
          </a:bodyPr>
          <a:lstStyle/>
          <a:p>
            <a:pPr marL="342900" marR="0" lvl="0" indent="-342900" algn="l" defTabSz="914400" rtl="0" eaLnBrk="1" fontAlgn="auto" latinLnBrk="0" hangingPunct="1">
              <a:lnSpc>
                <a:spcPct val="100000"/>
              </a:lnSpc>
              <a:spcBef>
                <a:spcPts val="0"/>
              </a:spcBef>
              <a:spcAft>
                <a:spcPts val="900"/>
              </a:spcAft>
              <a:buClrTx/>
              <a:buSzTx/>
              <a:buFont typeface="Arial" panose="020B0604020202020204" pitchFamily="34" charset="0"/>
              <a:buChar char="•"/>
              <a:tabLst/>
              <a:defRPr/>
            </a:pPr>
            <a:r>
              <a:rPr kumimoji="0" lang="en-CA" sz="2400" b="0" i="0" u="none" strike="noStrike" kern="1200" cap="none" spc="0" normalizeH="0" baseline="0" noProof="0" dirty="0">
                <a:ln>
                  <a:noFill/>
                </a:ln>
                <a:solidFill>
                  <a:srgbClr val="000000"/>
                </a:solidFill>
                <a:effectLst/>
                <a:uLnTx/>
                <a:uFillTx/>
                <a:latin typeface="Arial" pitchFamily="34" charset="0"/>
                <a:ea typeface="+mn-ea"/>
                <a:cs typeface="Arial" pitchFamily="34" charset="0"/>
              </a:rPr>
              <a:t>In your project teams, research assigned knowledge area(s) and prepare a short (5 minutes) presentation</a:t>
            </a:r>
          </a:p>
          <a:p>
            <a:pPr marL="342900" marR="0" lvl="0" indent="-342900" algn="l" defTabSz="914400" rtl="0" eaLnBrk="1" fontAlgn="auto" latinLnBrk="0" hangingPunct="1">
              <a:lnSpc>
                <a:spcPct val="100000"/>
              </a:lnSpc>
              <a:spcBef>
                <a:spcPts val="0"/>
              </a:spcBef>
              <a:spcAft>
                <a:spcPts val="900"/>
              </a:spcAft>
              <a:buClrTx/>
              <a:buSzTx/>
              <a:buFont typeface="Arial" panose="020B0604020202020204" pitchFamily="34" charset="0"/>
              <a:buChar char="•"/>
              <a:tabLst/>
              <a:defRPr/>
            </a:pPr>
            <a:r>
              <a:rPr lang="en-CA" sz="2400" dirty="0">
                <a:solidFill>
                  <a:srgbClr val="000000"/>
                </a:solidFill>
                <a:latin typeface="Arial" pitchFamily="34" charset="0"/>
                <a:cs typeface="Arial" pitchFamily="34" charset="0"/>
              </a:rPr>
              <a:t>What is it about? What are the processes in it? Why is it important?</a:t>
            </a:r>
          </a:p>
          <a:p>
            <a:pPr marL="342900" marR="0" lvl="0" indent="-342900" algn="l" defTabSz="914400" rtl="0" eaLnBrk="1" fontAlgn="auto" latinLnBrk="0" hangingPunct="1">
              <a:lnSpc>
                <a:spcPct val="100000"/>
              </a:lnSpc>
              <a:spcBef>
                <a:spcPts val="0"/>
              </a:spcBef>
              <a:spcAft>
                <a:spcPts val="900"/>
              </a:spcAft>
              <a:buClrTx/>
              <a:buSzTx/>
              <a:buFont typeface="Arial" panose="020B0604020202020204" pitchFamily="34" charset="0"/>
              <a:buChar char="•"/>
              <a:tabLst/>
              <a:defRPr/>
            </a:pPr>
            <a:r>
              <a:rPr kumimoji="0" lang="en-CA" sz="2400" b="0" i="0" u="none" strike="noStrike" kern="1200" cap="none" spc="0" normalizeH="0" baseline="0" noProof="0" dirty="0">
                <a:ln>
                  <a:noFill/>
                </a:ln>
                <a:solidFill>
                  <a:srgbClr val="000000"/>
                </a:solidFill>
                <a:effectLst/>
                <a:uLnTx/>
                <a:uFillTx/>
                <a:latin typeface="Arial" pitchFamily="34" charset="0"/>
                <a:ea typeface="+mn-ea"/>
                <a:cs typeface="Arial" pitchFamily="34" charset="0"/>
              </a:rPr>
              <a:t>Team 1: Scope, Quality</a:t>
            </a:r>
          </a:p>
          <a:p>
            <a:pPr marL="342900" marR="0" lvl="0" indent="-342900" algn="l" defTabSz="914400" rtl="0" eaLnBrk="1" fontAlgn="auto" latinLnBrk="0" hangingPunct="1">
              <a:lnSpc>
                <a:spcPct val="100000"/>
              </a:lnSpc>
              <a:spcBef>
                <a:spcPts val="0"/>
              </a:spcBef>
              <a:spcAft>
                <a:spcPts val="900"/>
              </a:spcAft>
              <a:buClrTx/>
              <a:buSzTx/>
              <a:buFont typeface="Arial" panose="020B0604020202020204" pitchFamily="34" charset="0"/>
              <a:buChar char="•"/>
              <a:tabLst/>
              <a:defRPr/>
            </a:pPr>
            <a:r>
              <a:rPr kumimoji="0" lang="en-CA" sz="2400" b="0" i="0" u="none" strike="noStrike" kern="1200" cap="none" spc="0" normalizeH="0" baseline="0" noProof="0" dirty="0">
                <a:ln>
                  <a:noFill/>
                </a:ln>
                <a:solidFill>
                  <a:srgbClr val="000000"/>
                </a:solidFill>
                <a:effectLst/>
                <a:uLnTx/>
                <a:uFillTx/>
                <a:latin typeface="Arial" pitchFamily="34" charset="0"/>
                <a:ea typeface="+mn-ea"/>
                <a:cs typeface="Arial" pitchFamily="34" charset="0"/>
              </a:rPr>
              <a:t>Team 2: Time, Cost</a:t>
            </a:r>
          </a:p>
          <a:p>
            <a:pPr marL="342900" marR="0" lvl="0" indent="-342900" algn="l" defTabSz="914400" rtl="0" eaLnBrk="1" fontAlgn="auto" latinLnBrk="0" hangingPunct="1">
              <a:lnSpc>
                <a:spcPct val="100000"/>
              </a:lnSpc>
              <a:spcBef>
                <a:spcPts val="0"/>
              </a:spcBef>
              <a:spcAft>
                <a:spcPts val="900"/>
              </a:spcAft>
              <a:buClrTx/>
              <a:buSzTx/>
              <a:buFont typeface="Arial" panose="020B0604020202020204" pitchFamily="34" charset="0"/>
              <a:buChar char="•"/>
              <a:tabLst/>
              <a:defRPr/>
            </a:pPr>
            <a:r>
              <a:rPr kumimoji="0" lang="en-CA" sz="2400" b="0" i="0" u="none" strike="noStrike" kern="1200" cap="none" spc="0" normalizeH="0" baseline="0" noProof="0" dirty="0">
                <a:ln>
                  <a:noFill/>
                </a:ln>
                <a:solidFill>
                  <a:srgbClr val="000000"/>
                </a:solidFill>
                <a:effectLst/>
                <a:uLnTx/>
                <a:uFillTx/>
                <a:latin typeface="Arial" pitchFamily="34" charset="0"/>
                <a:ea typeface="+mn-ea"/>
                <a:cs typeface="Arial" pitchFamily="34" charset="0"/>
              </a:rPr>
              <a:t>Team 3: HR, Communications</a:t>
            </a:r>
          </a:p>
          <a:p>
            <a:pPr marL="342900" marR="0" lvl="0" indent="-342900" algn="l" defTabSz="914400" rtl="0" eaLnBrk="1" fontAlgn="auto" latinLnBrk="0" hangingPunct="1">
              <a:lnSpc>
                <a:spcPct val="100000"/>
              </a:lnSpc>
              <a:spcBef>
                <a:spcPts val="0"/>
              </a:spcBef>
              <a:spcAft>
                <a:spcPts val="900"/>
              </a:spcAft>
              <a:buClrTx/>
              <a:buSzTx/>
              <a:buFont typeface="Arial" panose="020B0604020202020204" pitchFamily="34" charset="0"/>
              <a:buChar char="•"/>
              <a:tabLst/>
              <a:defRPr/>
            </a:pPr>
            <a:r>
              <a:rPr kumimoji="0" lang="en-CA" sz="2400" b="0" i="0" u="none" strike="noStrike" kern="1200" cap="none" spc="0" normalizeH="0" baseline="0" noProof="0" dirty="0">
                <a:ln>
                  <a:noFill/>
                </a:ln>
                <a:solidFill>
                  <a:srgbClr val="000000"/>
                </a:solidFill>
                <a:effectLst/>
                <a:uLnTx/>
                <a:uFillTx/>
                <a:latin typeface="Arial" pitchFamily="34" charset="0"/>
                <a:ea typeface="+mn-ea"/>
                <a:cs typeface="Arial" pitchFamily="34" charset="0"/>
              </a:rPr>
              <a:t>Team 4: Risk</a:t>
            </a:r>
          </a:p>
          <a:p>
            <a:pPr marL="342900" marR="0" lvl="0" indent="-342900" algn="l" defTabSz="914400" rtl="0" eaLnBrk="1" fontAlgn="auto" latinLnBrk="0" hangingPunct="1">
              <a:lnSpc>
                <a:spcPct val="100000"/>
              </a:lnSpc>
              <a:spcBef>
                <a:spcPts val="0"/>
              </a:spcBef>
              <a:spcAft>
                <a:spcPts val="900"/>
              </a:spcAft>
              <a:buClrTx/>
              <a:buSzTx/>
              <a:buFont typeface="Arial" panose="020B0604020202020204" pitchFamily="34" charset="0"/>
              <a:buChar char="•"/>
              <a:tabLst/>
              <a:defRPr/>
            </a:pPr>
            <a:r>
              <a:rPr kumimoji="0" lang="en-CA" sz="2400" b="0" i="0" u="none" strike="noStrike" kern="1200" cap="none" spc="0" normalizeH="0" baseline="0" noProof="0" dirty="0">
                <a:ln>
                  <a:noFill/>
                </a:ln>
                <a:solidFill>
                  <a:srgbClr val="000000"/>
                </a:solidFill>
                <a:effectLst/>
                <a:uLnTx/>
                <a:uFillTx/>
                <a:latin typeface="Arial" pitchFamily="34" charset="0"/>
                <a:ea typeface="+mn-ea"/>
                <a:cs typeface="Arial" pitchFamily="34" charset="0"/>
              </a:rPr>
              <a:t>Team 5: Procurement</a:t>
            </a:r>
          </a:p>
          <a:p>
            <a:pPr marL="342900" marR="0" lvl="0" indent="-342900" algn="l" defTabSz="914400" rtl="0" eaLnBrk="1" fontAlgn="auto" latinLnBrk="0" hangingPunct="1">
              <a:lnSpc>
                <a:spcPct val="100000"/>
              </a:lnSpc>
              <a:spcBef>
                <a:spcPts val="0"/>
              </a:spcBef>
              <a:spcAft>
                <a:spcPts val="900"/>
              </a:spcAft>
              <a:buClrTx/>
              <a:buSzTx/>
              <a:buFont typeface="Arial" panose="020B0604020202020204" pitchFamily="34" charset="0"/>
              <a:buChar char="•"/>
              <a:tabLst/>
              <a:defRPr/>
            </a:pPr>
            <a:r>
              <a:rPr kumimoji="0" lang="en-CA" sz="2400" b="0" i="0" u="none" strike="noStrike" kern="1200" cap="none" spc="0" normalizeH="0" baseline="0" noProof="0" dirty="0">
                <a:ln>
                  <a:noFill/>
                </a:ln>
                <a:solidFill>
                  <a:srgbClr val="000000"/>
                </a:solidFill>
                <a:effectLst/>
                <a:uLnTx/>
                <a:uFillTx/>
                <a:latin typeface="Arial" pitchFamily="34" charset="0"/>
                <a:ea typeface="+mn-ea"/>
                <a:cs typeface="Arial" pitchFamily="34" charset="0"/>
              </a:rPr>
              <a:t>Team 6: Stakeholders</a:t>
            </a:r>
          </a:p>
          <a:p>
            <a:pPr marL="342900" marR="0" lvl="0" indent="-342900" algn="l" defTabSz="914400" rtl="0" eaLnBrk="1" fontAlgn="auto" latinLnBrk="0" hangingPunct="1">
              <a:lnSpc>
                <a:spcPct val="100000"/>
              </a:lnSpc>
              <a:spcBef>
                <a:spcPts val="0"/>
              </a:spcBef>
              <a:spcAft>
                <a:spcPts val="900"/>
              </a:spcAft>
              <a:buClrTx/>
              <a:buSzTx/>
              <a:buFont typeface="Arial" panose="020B0604020202020204" pitchFamily="34" charset="0"/>
              <a:buChar char="•"/>
              <a:tabLst/>
              <a:defRPr/>
            </a:pPr>
            <a:r>
              <a:rPr lang="en-CA" sz="2400" dirty="0">
                <a:solidFill>
                  <a:srgbClr val="000000"/>
                </a:solidFill>
                <a:latin typeface="Arial" pitchFamily="34" charset="0"/>
                <a:cs typeface="Arial" pitchFamily="34" charset="0"/>
              </a:rPr>
              <a:t>Team 7: Integration</a:t>
            </a:r>
            <a:endParaRPr kumimoji="0" lang="en-CA" sz="2400" b="0" i="0" u="none" strike="noStrike" kern="1200" cap="none" spc="0" normalizeH="0" baseline="0" noProof="0" dirty="0">
              <a:ln>
                <a:noFill/>
              </a:ln>
              <a:solidFill>
                <a:srgbClr val="000000"/>
              </a:solidFill>
              <a:effectLst/>
              <a:uLnTx/>
              <a:uFillTx/>
              <a:latin typeface="Arial" pitchFamily="34" charset="0"/>
              <a:ea typeface="+mn-ea"/>
              <a:cs typeface="Arial" pitchFamily="34" charset="0"/>
            </a:endParaRPr>
          </a:p>
          <a:p>
            <a:pPr marL="342900" marR="0" lvl="0" indent="-342900" algn="l" defTabSz="914400" rtl="0" eaLnBrk="1" fontAlgn="auto" latinLnBrk="0" hangingPunct="1">
              <a:lnSpc>
                <a:spcPct val="100000"/>
              </a:lnSpc>
              <a:spcBef>
                <a:spcPts val="0"/>
              </a:spcBef>
              <a:spcAft>
                <a:spcPts val="900"/>
              </a:spcAft>
              <a:buClrTx/>
              <a:buSzTx/>
              <a:buFont typeface="Arial" panose="020B0604020202020204" pitchFamily="34" charset="0"/>
              <a:buChar char="•"/>
              <a:tabLst/>
              <a:defRPr/>
            </a:pPr>
            <a:endParaRPr kumimoji="0" lang="en-CA" sz="2400" b="0" i="0" u="none" strike="noStrike" kern="1200" cap="none" spc="0" normalizeH="0" baseline="0" noProof="0" dirty="0">
              <a:ln>
                <a:noFill/>
              </a:ln>
              <a:solidFill>
                <a:srgbClr val="000000"/>
              </a:solidFill>
              <a:effectLst/>
              <a:uLnTx/>
              <a:uFillTx/>
              <a:latin typeface="Arial" pitchFamily="34" charset="0"/>
              <a:ea typeface="+mn-ea"/>
              <a:cs typeface="Arial" pitchFamily="34" charset="0"/>
            </a:endParaRPr>
          </a:p>
          <a:p>
            <a:endParaRPr lang="en-US" dirty="0"/>
          </a:p>
        </p:txBody>
      </p:sp>
    </p:spTree>
    <p:extLst>
      <p:ext uri="{BB962C8B-B14F-4D97-AF65-F5344CB8AC3E}">
        <p14:creationId xmlns:p14="http://schemas.microsoft.com/office/powerpoint/2010/main" val="11272189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D68BBC-B0D5-5CEC-4050-EC783072EA0F}"/>
              </a:ext>
            </a:extLst>
          </p:cNvPr>
          <p:cNvSpPr>
            <a:spLocks noGrp="1"/>
          </p:cNvSpPr>
          <p:nvPr>
            <p:ph type="title"/>
          </p:nvPr>
        </p:nvSpPr>
        <p:spPr>
          <a:xfrm>
            <a:off x="3024190" y="455330"/>
            <a:ext cx="8624019" cy="781187"/>
          </a:xfrm>
        </p:spPr>
        <p:txBody>
          <a:bodyPr>
            <a:normAutofit fontScale="90000"/>
          </a:bodyPr>
          <a:lstStyle/>
          <a:p>
            <a:r>
              <a:rPr lang="en-US" sz="4400" dirty="0"/>
              <a:t>Standish Group Annual Studies</a:t>
            </a:r>
            <a:endParaRPr lang="en-US" sz="4400" dirty="0">
              <a:solidFill>
                <a:srgbClr val="0070C0"/>
              </a:solidFill>
            </a:endParaRPr>
          </a:p>
        </p:txBody>
      </p:sp>
      <p:sp>
        <p:nvSpPr>
          <p:cNvPr id="4" name="Text Placeholder 3">
            <a:extLst>
              <a:ext uri="{FF2B5EF4-FFF2-40B4-BE49-F238E27FC236}">
                <a16:creationId xmlns:a16="http://schemas.microsoft.com/office/drawing/2014/main" id="{E05B1D75-88D7-2254-EC23-33075B577E35}"/>
              </a:ext>
            </a:extLst>
          </p:cNvPr>
          <p:cNvSpPr>
            <a:spLocks noGrp="1"/>
          </p:cNvSpPr>
          <p:nvPr>
            <p:ph type="body" sz="quarter" idx="12"/>
          </p:nvPr>
        </p:nvSpPr>
        <p:spPr>
          <a:xfrm>
            <a:off x="3024190" y="1344768"/>
            <a:ext cx="8821446" cy="5057901"/>
          </a:xfrm>
        </p:spPr>
        <p:txBody>
          <a:bodyPr>
            <a:normAutofit fontScale="77500" lnSpcReduction="20000"/>
          </a:bodyPr>
          <a:lstStyle/>
          <a:p>
            <a:pPr marL="342900" marR="0" lvl="0" indent="-342900" algn="l" defTabSz="914400" rtl="0" eaLnBrk="1" fontAlgn="auto" latinLnBrk="0" hangingPunct="1">
              <a:lnSpc>
                <a:spcPct val="100000"/>
              </a:lnSpc>
              <a:spcBef>
                <a:spcPts val="0"/>
              </a:spcBef>
              <a:spcAft>
                <a:spcPts val="900"/>
              </a:spcAft>
              <a:buClrTx/>
              <a:buSzTx/>
              <a:buFont typeface="Arial" panose="020B0604020202020204" pitchFamily="34" charset="0"/>
              <a:buChar char="•"/>
              <a:tabLst/>
              <a:defRPr/>
            </a:pPr>
            <a:r>
              <a:rPr kumimoji="0" lang="en-CA" sz="2400" b="0" i="0" u="none" strike="noStrike" kern="1200" cap="none" spc="0" normalizeH="0" baseline="0" noProof="0" dirty="0">
                <a:ln>
                  <a:noFill/>
                </a:ln>
                <a:solidFill>
                  <a:srgbClr val="000000"/>
                </a:solidFill>
                <a:effectLst/>
                <a:uLnTx/>
                <a:uFillTx/>
                <a:latin typeface="Arial" pitchFamily="34" charset="0"/>
                <a:ea typeface="+mn-ea"/>
                <a:cs typeface="Arial" pitchFamily="34" charset="0"/>
              </a:rPr>
              <a:t>Follow-up on the initial CHAOS Report from 1994</a:t>
            </a:r>
          </a:p>
          <a:p>
            <a:pPr marL="342900" marR="0" lvl="0" indent="-342900" algn="l" defTabSz="914400" rtl="0" eaLnBrk="1" fontAlgn="auto" latinLnBrk="0" hangingPunct="1">
              <a:lnSpc>
                <a:spcPct val="100000"/>
              </a:lnSpc>
              <a:spcBef>
                <a:spcPts val="0"/>
              </a:spcBef>
              <a:spcAft>
                <a:spcPts val="900"/>
              </a:spcAft>
              <a:buClrTx/>
              <a:buSzTx/>
              <a:buFont typeface="Arial" panose="020B0604020202020204" pitchFamily="34" charset="0"/>
              <a:buChar char="•"/>
              <a:tabLst/>
              <a:defRPr/>
            </a:pPr>
            <a:r>
              <a:rPr lang="en-US" sz="2400" dirty="0">
                <a:solidFill>
                  <a:srgbClr val="000000"/>
                </a:solidFill>
                <a:latin typeface="Arial" pitchFamily="34" charset="0"/>
                <a:cs typeface="Arial" pitchFamily="34" charset="0"/>
              </a:rPr>
              <a:t>Annual CHAOS Reports used to be publicly available; now availability by paid membership</a:t>
            </a:r>
          </a:p>
          <a:p>
            <a:pPr marL="342900" marR="0" lvl="0" indent="-342900" algn="l" defTabSz="914400" rtl="0" eaLnBrk="1" fontAlgn="auto" latinLnBrk="0" hangingPunct="1">
              <a:lnSpc>
                <a:spcPct val="100000"/>
              </a:lnSpc>
              <a:spcBef>
                <a:spcPts val="0"/>
              </a:spcBef>
              <a:spcAft>
                <a:spcPts val="900"/>
              </a:spcAft>
              <a:buClrTx/>
              <a:buSzTx/>
              <a:buFont typeface="Arial" panose="020B0604020202020204" pitchFamily="34" charset="0"/>
              <a:buChar char="•"/>
              <a:tabLst/>
              <a:defRPr/>
            </a:pPr>
            <a:r>
              <a:rPr lang="en-US" sz="2400" dirty="0">
                <a:solidFill>
                  <a:srgbClr val="000000"/>
                </a:solidFill>
                <a:latin typeface="Arial" pitchFamily="34" charset="0"/>
                <a:cs typeface="Arial" pitchFamily="34" charset="0"/>
              </a:rPr>
              <a:t>In 2020, the number of successful projects increased to 31% (from 16% in 1995)</a:t>
            </a:r>
          </a:p>
          <a:p>
            <a:pPr marL="342900" marR="0" lvl="0" indent="-342900" algn="l" defTabSz="914400" rtl="0" eaLnBrk="1" fontAlgn="auto" latinLnBrk="0" hangingPunct="1">
              <a:lnSpc>
                <a:spcPct val="100000"/>
              </a:lnSpc>
              <a:spcBef>
                <a:spcPts val="0"/>
              </a:spcBef>
              <a:spcAft>
                <a:spcPts val="900"/>
              </a:spcAft>
              <a:buClrTx/>
              <a:buSzTx/>
              <a:buFont typeface="Arial" panose="020B0604020202020204" pitchFamily="34" charset="0"/>
              <a:buChar char="•"/>
              <a:tabLst/>
              <a:defRPr/>
            </a:pPr>
            <a:r>
              <a:rPr lang="en-US" sz="2400" dirty="0">
                <a:solidFill>
                  <a:srgbClr val="000000"/>
                </a:solidFill>
                <a:latin typeface="Arial" pitchFamily="34" charset="0"/>
                <a:cs typeface="Arial" pitchFamily="34" charset="0"/>
              </a:rPr>
              <a:t>In 2020, the number of failed projects decreased to 19% (from 31% in 1995)</a:t>
            </a:r>
          </a:p>
          <a:p>
            <a:pPr marL="342900" marR="0" lvl="0" indent="-342900" algn="l" defTabSz="914400" rtl="0" eaLnBrk="1" fontAlgn="auto" latinLnBrk="0" hangingPunct="1">
              <a:lnSpc>
                <a:spcPct val="100000"/>
              </a:lnSpc>
              <a:spcBef>
                <a:spcPts val="0"/>
              </a:spcBef>
              <a:spcAft>
                <a:spcPts val="900"/>
              </a:spcAft>
              <a:buClrTx/>
              <a:buSzTx/>
              <a:buFont typeface="Arial" panose="020B0604020202020204" pitchFamily="34" charset="0"/>
              <a:buChar char="•"/>
              <a:tabLst/>
              <a:defRPr/>
            </a:pPr>
            <a:r>
              <a:rPr lang="en-US" sz="2400" dirty="0">
                <a:solidFill>
                  <a:srgbClr val="000000"/>
                </a:solidFill>
                <a:latin typeface="Arial" pitchFamily="34" charset="0"/>
                <a:cs typeface="Arial" pitchFamily="34" charset="0"/>
              </a:rPr>
              <a:t>Also, Agile projects ate more twice as likely to succeed comparing projects that use traditional management methods</a:t>
            </a:r>
          </a:p>
          <a:p>
            <a:pPr marL="342900" marR="0" lvl="0" indent="-342900" algn="l" defTabSz="914400" rtl="0" eaLnBrk="1" fontAlgn="auto" latinLnBrk="0" hangingPunct="1">
              <a:lnSpc>
                <a:spcPct val="100000"/>
              </a:lnSpc>
              <a:spcBef>
                <a:spcPts val="0"/>
              </a:spcBef>
              <a:spcAft>
                <a:spcPts val="900"/>
              </a:spcAft>
              <a:buClrTx/>
              <a:buSzTx/>
              <a:buFont typeface="Arial" panose="020B0604020202020204" pitchFamily="34" charset="0"/>
              <a:buChar char="•"/>
              <a:tabLst/>
              <a:defRPr/>
            </a:pPr>
            <a:r>
              <a:rPr lang="en-US" sz="2400" dirty="0">
                <a:solidFill>
                  <a:srgbClr val="000000"/>
                </a:solidFill>
                <a:latin typeface="Arial" pitchFamily="34" charset="0"/>
                <a:cs typeface="Arial" pitchFamily="34" charset="0"/>
                <a:hlinkClick r:id="rId2"/>
              </a:rPr>
              <a:t>https://hennyportman.files.wordpress.com/2021/01/project-success-qrc-standish-group-chaos-report-2020.pdf</a:t>
            </a:r>
            <a:endParaRPr lang="en-US" sz="2400" dirty="0">
              <a:solidFill>
                <a:srgbClr val="000000"/>
              </a:solidFill>
              <a:latin typeface="Arial" pitchFamily="34" charset="0"/>
              <a:cs typeface="Arial" pitchFamily="34" charset="0"/>
            </a:endParaRPr>
          </a:p>
          <a:p>
            <a:pPr marL="342900" marR="0" lvl="0" indent="-342900" algn="l" defTabSz="914400" rtl="0" eaLnBrk="1" fontAlgn="auto" latinLnBrk="0" hangingPunct="1">
              <a:lnSpc>
                <a:spcPct val="100000"/>
              </a:lnSpc>
              <a:spcBef>
                <a:spcPts val="0"/>
              </a:spcBef>
              <a:spcAft>
                <a:spcPts val="900"/>
              </a:spcAft>
              <a:buClrTx/>
              <a:buSzTx/>
              <a:buFont typeface="Arial" panose="020B0604020202020204" pitchFamily="34" charset="0"/>
              <a:buChar char="•"/>
              <a:tabLst/>
              <a:defRPr/>
            </a:pPr>
            <a:r>
              <a:rPr lang="en-US" sz="2400" dirty="0">
                <a:solidFill>
                  <a:srgbClr val="000000"/>
                </a:solidFill>
                <a:latin typeface="Arial" pitchFamily="34" charset="0"/>
                <a:cs typeface="Arial" pitchFamily="34" charset="0"/>
              </a:rPr>
              <a:t>“The increase in success is a result of several factors, including looking at the entire project environment of processes, methods, skills, costs, tools, decisions, optimization, internal and external influences, and team chemistry. Advances in the understanding of the skills needed to be a good executive sponsor have proved to be very valuable for increasing success rates. Increases in project management as  a profession and trained project management professionals can be tied directly to increases in success rates” (Standish Group, 2013)</a:t>
            </a:r>
          </a:p>
        </p:txBody>
      </p:sp>
    </p:spTree>
    <p:extLst>
      <p:ext uri="{BB962C8B-B14F-4D97-AF65-F5344CB8AC3E}">
        <p14:creationId xmlns:p14="http://schemas.microsoft.com/office/powerpoint/2010/main" val="5130332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D68BBC-B0D5-5CEC-4050-EC783072EA0F}"/>
              </a:ext>
            </a:extLst>
          </p:cNvPr>
          <p:cNvSpPr>
            <a:spLocks noGrp="1"/>
          </p:cNvSpPr>
          <p:nvPr>
            <p:ph type="title"/>
          </p:nvPr>
        </p:nvSpPr>
        <p:spPr>
          <a:xfrm>
            <a:off x="3128536" y="522511"/>
            <a:ext cx="5547601" cy="1095506"/>
          </a:xfrm>
        </p:spPr>
        <p:txBody>
          <a:bodyPr>
            <a:normAutofit/>
          </a:bodyPr>
          <a:lstStyle/>
          <a:p>
            <a:r>
              <a:rPr lang="en-US" sz="4400" dirty="0"/>
              <a:t>Project Initiation</a:t>
            </a:r>
            <a:endParaRPr lang="en-US" sz="4400" dirty="0">
              <a:solidFill>
                <a:srgbClr val="0070C0"/>
              </a:solidFill>
            </a:endParaRPr>
          </a:p>
        </p:txBody>
      </p:sp>
      <p:pic>
        <p:nvPicPr>
          <p:cNvPr id="6" name="Picture 5">
            <a:extLst>
              <a:ext uri="{FF2B5EF4-FFF2-40B4-BE49-F238E27FC236}">
                <a16:creationId xmlns:a16="http://schemas.microsoft.com/office/drawing/2014/main" id="{8A96BF10-BC10-4C28-BC65-CB2BC77EEFD7}"/>
              </a:ext>
            </a:extLst>
          </p:cNvPr>
          <p:cNvPicPr>
            <a:picLocks noChangeAspect="1"/>
          </p:cNvPicPr>
          <p:nvPr/>
        </p:nvPicPr>
        <p:blipFill>
          <a:blip r:embed="rId2"/>
          <a:stretch>
            <a:fillRect/>
          </a:stretch>
        </p:blipFill>
        <p:spPr>
          <a:xfrm>
            <a:off x="3338869" y="1770571"/>
            <a:ext cx="8132769" cy="4127350"/>
          </a:xfrm>
          <a:prstGeom prst="rect">
            <a:avLst/>
          </a:prstGeom>
        </p:spPr>
      </p:pic>
    </p:spTree>
    <p:extLst>
      <p:ext uri="{BB962C8B-B14F-4D97-AF65-F5344CB8AC3E}">
        <p14:creationId xmlns:p14="http://schemas.microsoft.com/office/powerpoint/2010/main" val="29624047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D68BBC-B0D5-5CEC-4050-EC783072EA0F}"/>
              </a:ext>
            </a:extLst>
          </p:cNvPr>
          <p:cNvSpPr>
            <a:spLocks noGrp="1"/>
          </p:cNvSpPr>
          <p:nvPr>
            <p:ph type="title"/>
          </p:nvPr>
        </p:nvSpPr>
        <p:spPr/>
        <p:txBody>
          <a:bodyPr>
            <a:normAutofit/>
          </a:bodyPr>
          <a:lstStyle/>
          <a:p>
            <a:r>
              <a:rPr lang="en-US" sz="4400" dirty="0"/>
              <a:t>Project Initiation</a:t>
            </a:r>
            <a:endParaRPr lang="en-US" sz="4400" dirty="0">
              <a:solidFill>
                <a:srgbClr val="0070C0"/>
              </a:solidFill>
            </a:endParaRPr>
          </a:p>
        </p:txBody>
      </p:sp>
      <p:sp>
        <p:nvSpPr>
          <p:cNvPr id="4" name="Text Placeholder 3">
            <a:extLst>
              <a:ext uri="{FF2B5EF4-FFF2-40B4-BE49-F238E27FC236}">
                <a16:creationId xmlns:a16="http://schemas.microsoft.com/office/drawing/2014/main" id="{E05B1D75-88D7-2254-EC23-33075B577E35}"/>
              </a:ext>
            </a:extLst>
          </p:cNvPr>
          <p:cNvSpPr>
            <a:spLocks noGrp="1"/>
          </p:cNvSpPr>
          <p:nvPr>
            <p:ph type="body" sz="quarter" idx="12"/>
          </p:nvPr>
        </p:nvSpPr>
        <p:spPr>
          <a:xfrm>
            <a:off x="3002973" y="2007198"/>
            <a:ext cx="8780318" cy="3780538"/>
          </a:xfrm>
        </p:spPr>
        <p:txBody>
          <a:bodyPr>
            <a:normAutofit/>
          </a:bodyPr>
          <a:lstStyle/>
          <a:p>
            <a:r>
              <a:rPr lang="en-US" sz="3000" dirty="0"/>
              <a:t>“Starting up”</a:t>
            </a:r>
          </a:p>
          <a:p>
            <a:pPr lvl="2"/>
            <a:r>
              <a:rPr lang="en-US" sz="3000" dirty="0"/>
              <a:t>Business case</a:t>
            </a:r>
          </a:p>
          <a:p>
            <a:pPr lvl="2"/>
            <a:r>
              <a:rPr lang="en-US" sz="3000" dirty="0"/>
              <a:t>Feasibility study</a:t>
            </a:r>
          </a:p>
          <a:p>
            <a:pPr lvl="2"/>
            <a:r>
              <a:rPr lang="en-US" sz="3000" dirty="0"/>
              <a:t>Terms of reference</a:t>
            </a:r>
          </a:p>
          <a:p>
            <a:r>
              <a:rPr lang="en-US" sz="3000" dirty="0"/>
              <a:t>Request for proposal</a:t>
            </a:r>
          </a:p>
          <a:p>
            <a:r>
              <a:rPr lang="en-US" sz="3000" dirty="0"/>
              <a:t>Proposal</a:t>
            </a:r>
          </a:p>
          <a:p>
            <a:r>
              <a:rPr lang="en-US" sz="3000" dirty="0"/>
              <a:t>Project Definition (a.k.a. Project Charter)</a:t>
            </a:r>
          </a:p>
          <a:p>
            <a:endParaRPr lang="en-US" sz="3000" i="1" dirty="0"/>
          </a:p>
          <a:p>
            <a:endParaRPr lang="en-US" dirty="0"/>
          </a:p>
        </p:txBody>
      </p:sp>
    </p:spTree>
    <p:extLst>
      <p:ext uri="{BB962C8B-B14F-4D97-AF65-F5344CB8AC3E}">
        <p14:creationId xmlns:p14="http://schemas.microsoft.com/office/powerpoint/2010/main" val="6371422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D68BBC-B0D5-5CEC-4050-EC783072EA0F}"/>
              </a:ext>
            </a:extLst>
          </p:cNvPr>
          <p:cNvSpPr>
            <a:spLocks noGrp="1"/>
          </p:cNvSpPr>
          <p:nvPr>
            <p:ph type="title"/>
          </p:nvPr>
        </p:nvSpPr>
        <p:spPr>
          <a:xfrm>
            <a:off x="3523390" y="652758"/>
            <a:ext cx="7906610" cy="864315"/>
          </a:xfrm>
        </p:spPr>
        <p:txBody>
          <a:bodyPr>
            <a:normAutofit/>
          </a:bodyPr>
          <a:lstStyle/>
          <a:p>
            <a:r>
              <a:rPr lang="en-US" sz="4400" dirty="0"/>
              <a:t>Request For Proposal (RFP)</a:t>
            </a:r>
            <a:endParaRPr lang="en-US" sz="4400" dirty="0">
              <a:solidFill>
                <a:srgbClr val="0070C0"/>
              </a:solidFill>
            </a:endParaRPr>
          </a:p>
        </p:txBody>
      </p:sp>
      <p:sp>
        <p:nvSpPr>
          <p:cNvPr id="4" name="Text Placeholder 3">
            <a:extLst>
              <a:ext uri="{FF2B5EF4-FFF2-40B4-BE49-F238E27FC236}">
                <a16:creationId xmlns:a16="http://schemas.microsoft.com/office/drawing/2014/main" id="{E05B1D75-88D7-2254-EC23-33075B577E35}"/>
              </a:ext>
            </a:extLst>
          </p:cNvPr>
          <p:cNvSpPr>
            <a:spLocks noGrp="1"/>
          </p:cNvSpPr>
          <p:nvPr>
            <p:ph type="body" sz="quarter" idx="12"/>
          </p:nvPr>
        </p:nvSpPr>
        <p:spPr>
          <a:xfrm>
            <a:off x="3169228" y="1538730"/>
            <a:ext cx="8780318" cy="4384087"/>
          </a:xfrm>
        </p:spPr>
        <p:txBody>
          <a:bodyPr>
            <a:normAutofit/>
          </a:bodyPr>
          <a:lstStyle/>
          <a:p>
            <a:r>
              <a:rPr lang="en-US" sz="3000" dirty="0"/>
              <a:t>Produced after current system is understood and requirements have been gathered</a:t>
            </a:r>
          </a:p>
          <a:p>
            <a:r>
              <a:rPr lang="en-US" sz="3000" dirty="0"/>
              <a:t>Sent to vendors</a:t>
            </a:r>
          </a:p>
          <a:p>
            <a:r>
              <a:rPr lang="en-US" sz="3000" dirty="0"/>
              <a:t>Describes situation, expectations, problem to be solved, details of what the vendor is expected to provide</a:t>
            </a:r>
          </a:p>
          <a:p>
            <a:r>
              <a:rPr lang="en-US" sz="3000" dirty="0"/>
              <a:t>Sets guidelines for proposal structure</a:t>
            </a:r>
          </a:p>
          <a:p>
            <a:r>
              <a:rPr lang="en-US" sz="3000" dirty="0"/>
              <a:t>Vendor prepares a proposal following guidelines in RFP</a:t>
            </a:r>
            <a:endParaRPr lang="en-US" sz="3000" i="1" dirty="0"/>
          </a:p>
          <a:p>
            <a:endParaRPr lang="en-US" dirty="0"/>
          </a:p>
        </p:txBody>
      </p:sp>
    </p:spTree>
    <p:extLst>
      <p:ext uri="{BB962C8B-B14F-4D97-AF65-F5344CB8AC3E}">
        <p14:creationId xmlns:p14="http://schemas.microsoft.com/office/powerpoint/2010/main" val="7555004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D68BBC-B0D5-5CEC-4050-EC783072EA0F}"/>
              </a:ext>
            </a:extLst>
          </p:cNvPr>
          <p:cNvSpPr>
            <a:spLocks noGrp="1"/>
          </p:cNvSpPr>
          <p:nvPr>
            <p:ph type="title"/>
          </p:nvPr>
        </p:nvSpPr>
        <p:spPr>
          <a:xfrm>
            <a:off x="3523390" y="652758"/>
            <a:ext cx="7906610" cy="864315"/>
          </a:xfrm>
        </p:spPr>
        <p:txBody>
          <a:bodyPr>
            <a:normAutofit/>
          </a:bodyPr>
          <a:lstStyle/>
          <a:p>
            <a:r>
              <a:rPr lang="en-US" sz="4400" dirty="0"/>
              <a:t>Proposal</a:t>
            </a:r>
            <a:endParaRPr lang="en-US" sz="4400" dirty="0">
              <a:solidFill>
                <a:srgbClr val="0070C0"/>
              </a:solidFill>
            </a:endParaRPr>
          </a:p>
        </p:txBody>
      </p:sp>
      <p:sp>
        <p:nvSpPr>
          <p:cNvPr id="4" name="Text Placeholder 3">
            <a:extLst>
              <a:ext uri="{FF2B5EF4-FFF2-40B4-BE49-F238E27FC236}">
                <a16:creationId xmlns:a16="http://schemas.microsoft.com/office/drawing/2014/main" id="{E05B1D75-88D7-2254-EC23-33075B577E35}"/>
              </a:ext>
            </a:extLst>
          </p:cNvPr>
          <p:cNvSpPr>
            <a:spLocks noGrp="1"/>
          </p:cNvSpPr>
          <p:nvPr>
            <p:ph type="body" sz="quarter" idx="12"/>
          </p:nvPr>
        </p:nvSpPr>
        <p:spPr>
          <a:xfrm>
            <a:off x="3169228" y="1538730"/>
            <a:ext cx="8780318" cy="4384087"/>
          </a:xfrm>
        </p:spPr>
        <p:txBody>
          <a:bodyPr>
            <a:normAutofit/>
          </a:bodyPr>
          <a:lstStyle/>
          <a:p>
            <a:r>
              <a:rPr lang="en-US" sz="3000" dirty="0"/>
              <a:t>Document that defines the objectives and requirements of a project</a:t>
            </a:r>
          </a:p>
          <a:p>
            <a:r>
              <a:rPr lang="en-US" sz="3000" dirty="0"/>
              <a:t>Purpose: to convince the project sponsor that the project is worth the time, money, and effort</a:t>
            </a:r>
          </a:p>
          <a:p>
            <a:r>
              <a:rPr lang="en-US" sz="3000" dirty="0"/>
              <a:t>If produced as a response to RFP, it must follow the format guidelines</a:t>
            </a:r>
          </a:p>
          <a:p>
            <a:r>
              <a:rPr lang="en-US" sz="3000" dirty="0"/>
              <a:t>May be written without an RFP</a:t>
            </a:r>
          </a:p>
          <a:p>
            <a:r>
              <a:rPr lang="en-US" sz="3000" dirty="0">
                <a:hlinkClick r:id="rId2"/>
              </a:rPr>
              <a:t>https://www.projectmanager.com/blog/how-to-create-a-project-proposal</a:t>
            </a:r>
            <a:endParaRPr lang="en-US" sz="3000" dirty="0"/>
          </a:p>
          <a:p>
            <a:endParaRPr lang="en-US" sz="3000" dirty="0"/>
          </a:p>
          <a:p>
            <a:endParaRPr lang="en-US" dirty="0"/>
          </a:p>
        </p:txBody>
      </p:sp>
    </p:spTree>
    <p:extLst>
      <p:ext uri="{BB962C8B-B14F-4D97-AF65-F5344CB8AC3E}">
        <p14:creationId xmlns:p14="http://schemas.microsoft.com/office/powerpoint/2010/main" val="10263256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D68BBC-B0D5-5CEC-4050-EC783072EA0F}"/>
              </a:ext>
            </a:extLst>
          </p:cNvPr>
          <p:cNvSpPr>
            <a:spLocks noGrp="1"/>
          </p:cNvSpPr>
          <p:nvPr>
            <p:ph type="title"/>
          </p:nvPr>
        </p:nvSpPr>
        <p:spPr/>
        <p:txBody>
          <a:bodyPr>
            <a:normAutofit fontScale="90000"/>
          </a:bodyPr>
          <a:lstStyle/>
          <a:p>
            <a:r>
              <a:rPr lang="en-US" sz="4400" dirty="0"/>
              <a:t>Project Definition (Charter)</a:t>
            </a:r>
            <a:endParaRPr lang="en-US" sz="4400" dirty="0">
              <a:solidFill>
                <a:srgbClr val="0070C0"/>
              </a:solidFill>
            </a:endParaRPr>
          </a:p>
        </p:txBody>
      </p:sp>
      <p:sp>
        <p:nvSpPr>
          <p:cNvPr id="4" name="Text Placeholder 3">
            <a:extLst>
              <a:ext uri="{FF2B5EF4-FFF2-40B4-BE49-F238E27FC236}">
                <a16:creationId xmlns:a16="http://schemas.microsoft.com/office/drawing/2014/main" id="{E05B1D75-88D7-2254-EC23-33075B577E35}"/>
              </a:ext>
            </a:extLst>
          </p:cNvPr>
          <p:cNvSpPr>
            <a:spLocks noGrp="1"/>
          </p:cNvSpPr>
          <p:nvPr>
            <p:ph type="body" sz="quarter" idx="12"/>
          </p:nvPr>
        </p:nvSpPr>
        <p:spPr>
          <a:xfrm>
            <a:off x="3002973" y="2007198"/>
            <a:ext cx="8780318" cy="3780538"/>
          </a:xfrm>
        </p:spPr>
        <p:txBody>
          <a:bodyPr>
            <a:normAutofit/>
          </a:bodyPr>
          <a:lstStyle/>
          <a:p>
            <a:r>
              <a:rPr lang="en-US" sz="3000" dirty="0"/>
              <a:t>A detailed document that defines the project</a:t>
            </a:r>
          </a:p>
          <a:p>
            <a:r>
              <a:rPr lang="en-US" sz="3000" dirty="0"/>
              <a:t>Produced after the project has been accepted</a:t>
            </a:r>
          </a:p>
          <a:p>
            <a:r>
              <a:rPr lang="en-US" sz="3000" dirty="0"/>
              <a:t>Serves as a reference for the project team and stakeholders</a:t>
            </a:r>
          </a:p>
          <a:p>
            <a:r>
              <a:rPr lang="en-US" sz="3000" dirty="0"/>
              <a:t>Living document; any changes must be signed by the same set of stakeholders who signed the original</a:t>
            </a:r>
          </a:p>
          <a:p>
            <a:endParaRPr lang="en-US" sz="3000" i="1" dirty="0"/>
          </a:p>
          <a:p>
            <a:endParaRPr lang="en-US" dirty="0"/>
          </a:p>
        </p:txBody>
      </p:sp>
    </p:spTree>
    <p:extLst>
      <p:ext uri="{BB962C8B-B14F-4D97-AF65-F5344CB8AC3E}">
        <p14:creationId xmlns:p14="http://schemas.microsoft.com/office/powerpoint/2010/main" val="427128258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D68BBC-B0D5-5CEC-4050-EC783072EA0F}"/>
              </a:ext>
            </a:extLst>
          </p:cNvPr>
          <p:cNvSpPr>
            <a:spLocks noGrp="1"/>
          </p:cNvSpPr>
          <p:nvPr>
            <p:ph type="title"/>
          </p:nvPr>
        </p:nvSpPr>
        <p:spPr/>
        <p:txBody>
          <a:bodyPr>
            <a:normAutofit fontScale="90000"/>
          </a:bodyPr>
          <a:lstStyle/>
          <a:p>
            <a:r>
              <a:rPr lang="en-US" sz="4400" dirty="0"/>
              <a:t>Elements of Project Definition</a:t>
            </a:r>
            <a:endParaRPr lang="en-US" sz="4400" dirty="0">
              <a:solidFill>
                <a:srgbClr val="0070C0"/>
              </a:solidFill>
            </a:endParaRPr>
          </a:p>
        </p:txBody>
      </p:sp>
      <p:sp>
        <p:nvSpPr>
          <p:cNvPr id="4" name="Text Placeholder 3">
            <a:extLst>
              <a:ext uri="{FF2B5EF4-FFF2-40B4-BE49-F238E27FC236}">
                <a16:creationId xmlns:a16="http://schemas.microsoft.com/office/drawing/2014/main" id="{E05B1D75-88D7-2254-EC23-33075B577E35}"/>
              </a:ext>
            </a:extLst>
          </p:cNvPr>
          <p:cNvSpPr>
            <a:spLocks noGrp="1"/>
          </p:cNvSpPr>
          <p:nvPr>
            <p:ph type="body" sz="quarter" idx="12"/>
          </p:nvPr>
        </p:nvSpPr>
        <p:spPr>
          <a:xfrm>
            <a:off x="3002973" y="2007198"/>
            <a:ext cx="8780318" cy="3780538"/>
          </a:xfrm>
        </p:spPr>
        <p:txBody>
          <a:bodyPr>
            <a:normAutofit fontScale="85000" lnSpcReduction="20000"/>
          </a:bodyPr>
          <a:lstStyle/>
          <a:p>
            <a:r>
              <a:rPr lang="en-US" sz="3000" dirty="0"/>
              <a:t>Purpose / problem / opportunity</a:t>
            </a:r>
          </a:p>
          <a:p>
            <a:r>
              <a:rPr lang="en-US" sz="3000" dirty="0"/>
              <a:t>Goals &amp; objectives</a:t>
            </a:r>
          </a:p>
          <a:p>
            <a:r>
              <a:rPr lang="en-US" sz="3000" dirty="0"/>
              <a:t>Estimated duration (start &amp; end dates)</a:t>
            </a:r>
          </a:p>
          <a:p>
            <a:r>
              <a:rPr lang="en-US" sz="3000" dirty="0"/>
              <a:t>Estimated cost</a:t>
            </a:r>
          </a:p>
          <a:p>
            <a:r>
              <a:rPr lang="en-US" sz="3000" dirty="0"/>
              <a:t>Scope</a:t>
            </a:r>
          </a:p>
          <a:p>
            <a:r>
              <a:rPr lang="en-US" sz="3000" dirty="0"/>
              <a:t>Key stakeholders</a:t>
            </a:r>
          </a:p>
          <a:p>
            <a:r>
              <a:rPr lang="en-US" sz="3000" dirty="0"/>
              <a:t>Assumptions and constraints</a:t>
            </a:r>
          </a:p>
          <a:p>
            <a:r>
              <a:rPr lang="en-US" sz="3000" dirty="0"/>
              <a:t>Success criteria</a:t>
            </a:r>
          </a:p>
          <a:p>
            <a:r>
              <a:rPr lang="en-US" sz="3000" dirty="0"/>
              <a:t>Risks</a:t>
            </a:r>
          </a:p>
          <a:p>
            <a:endParaRPr lang="en-US" sz="3000" i="1" dirty="0"/>
          </a:p>
          <a:p>
            <a:endParaRPr lang="en-US" dirty="0"/>
          </a:p>
        </p:txBody>
      </p:sp>
    </p:spTree>
    <p:extLst>
      <p:ext uri="{BB962C8B-B14F-4D97-AF65-F5344CB8AC3E}">
        <p14:creationId xmlns:p14="http://schemas.microsoft.com/office/powerpoint/2010/main" val="25090474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212B2-438E-4E1C-8FBF-57D4A0EBEA2B}"/>
              </a:ext>
            </a:extLst>
          </p:cNvPr>
          <p:cNvSpPr>
            <a:spLocks noGrp="1"/>
          </p:cNvSpPr>
          <p:nvPr>
            <p:ph type="title"/>
          </p:nvPr>
        </p:nvSpPr>
        <p:spPr/>
        <p:txBody>
          <a:bodyPr>
            <a:normAutofit/>
          </a:bodyPr>
          <a:lstStyle/>
          <a:p>
            <a:r>
              <a:rPr lang="en-US" sz="4400" dirty="0"/>
              <a:t>Topics</a:t>
            </a:r>
            <a:endParaRPr lang="en-US" sz="4400" dirty="0">
              <a:solidFill>
                <a:srgbClr val="0070C0"/>
              </a:solidFill>
            </a:endParaRPr>
          </a:p>
        </p:txBody>
      </p:sp>
      <p:sp>
        <p:nvSpPr>
          <p:cNvPr id="4" name="Text Placeholder 3">
            <a:extLst>
              <a:ext uri="{FF2B5EF4-FFF2-40B4-BE49-F238E27FC236}">
                <a16:creationId xmlns:a16="http://schemas.microsoft.com/office/drawing/2014/main" id="{33A70863-789F-CBDA-7801-4788EBFF8EAF}"/>
              </a:ext>
            </a:extLst>
          </p:cNvPr>
          <p:cNvSpPr>
            <a:spLocks noGrp="1"/>
          </p:cNvSpPr>
          <p:nvPr>
            <p:ph type="body" sz="quarter" idx="12"/>
          </p:nvPr>
        </p:nvSpPr>
        <p:spPr>
          <a:xfrm>
            <a:off x="874713" y="1887039"/>
            <a:ext cx="5058496" cy="3907763"/>
          </a:xfrm>
        </p:spPr>
        <p:txBody>
          <a:bodyPr>
            <a:noAutofit/>
          </a:bodyPr>
          <a:lstStyle/>
          <a:p>
            <a:pPr marL="457200" indent="-457200"/>
            <a:r>
              <a:rPr lang="en-CA" sz="2400" dirty="0"/>
              <a:t>Project Management Concepts</a:t>
            </a:r>
          </a:p>
          <a:p>
            <a:pPr marL="457200" indent="-457200"/>
            <a:r>
              <a:rPr lang="en-CA" sz="2400" dirty="0"/>
              <a:t>Request for Proposal</a:t>
            </a:r>
          </a:p>
          <a:p>
            <a:pPr marL="457200" indent="-457200"/>
            <a:r>
              <a:rPr lang="en-CA" sz="2400" dirty="0"/>
              <a:t>Proposal</a:t>
            </a:r>
          </a:p>
          <a:p>
            <a:pPr marL="457200" indent="-457200"/>
            <a:r>
              <a:rPr lang="en-CA" sz="2400" dirty="0"/>
              <a:t>Project Initiation Document (Project Charter)</a:t>
            </a:r>
            <a:endParaRPr lang="en-US" sz="2400" dirty="0"/>
          </a:p>
          <a:p>
            <a:endParaRPr lang="en-US" dirty="0"/>
          </a:p>
        </p:txBody>
      </p:sp>
    </p:spTree>
    <p:extLst>
      <p:ext uri="{BB962C8B-B14F-4D97-AF65-F5344CB8AC3E}">
        <p14:creationId xmlns:p14="http://schemas.microsoft.com/office/powerpoint/2010/main" val="21942245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D68BBC-B0D5-5CEC-4050-EC783072EA0F}"/>
              </a:ext>
            </a:extLst>
          </p:cNvPr>
          <p:cNvSpPr>
            <a:spLocks noGrp="1"/>
          </p:cNvSpPr>
          <p:nvPr>
            <p:ph type="title"/>
          </p:nvPr>
        </p:nvSpPr>
        <p:spPr/>
        <p:txBody>
          <a:bodyPr>
            <a:normAutofit/>
          </a:bodyPr>
          <a:lstStyle/>
          <a:p>
            <a:r>
              <a:rPr lang="en-US" sz="4400" dirty="0"/>
              <a:t>References</a:t>
            </a:r>
            <a:endParaRPr lang="en-US" sz="4400" dirty="0">
              <a:solidFill>
                <a:srgbClr val="0070C0"/>
              </a:solidFill>
            </a:endParaRPr>
          </a:p>
        </p:txBody>
      </p:sp>
      <p:sp>
        <p:nvSpPr>
          <p:cNvPr id="4" name="Text Placeholder 3">
            <a:extLst>
              <a:ext uri="{FF2B5EF4-FFF2-40B4-BE49-F238E27FC236}">
                <a16:creationId xmlns:a16="http://schemas.microsoft.com/office/drawing/2014/main" id="{E05B1D75-88D7-2254-EC23-33075B577E35}"/>
              </a:ext>
            </a:extLst>
          </p:cNvPr>
          <p:cNvSpPr>
            <a:spLocks noGrp="1"/>
          </p:cNvSpPr>
          <p:nvPr>
            <p:ph type="body" sz="quarter" idx="12"/>
          </p:nvPr>
        </p:nvSpPr>
        <p:spPr>
          <a:xfrm>
            <a:off x="3002973" y="2007198"/>
            <a:ext cx="8780318" cy="3780538"/>
          </a:xfrm>
        </p:spPr>
        <p:txBody>
          <a:bodyPr>
            <a:normAutofit/>
          </a:bodyPr>
          <a:lstStyle/>
          <a:p>
            <a:r>
              <a:rPr lang="en-CA" sz="3000" dirty="0" err="1"/>
              <a:t>Horine</a:t>
            </a:r>
            <a:r>
              <a:rPr lang="en-CA" sz="3000" dirty="0"/>
              <a:t>, G. (2013). </a:t>
            </a:r>
            <a:r>
              <a:rPr lang="en-CA" sz="3000" i="1" dirty="0"/>
              <a:t>Absolute Beginner’s Guide to Project Management </a:t>
            </a:r>
            <a:r>
              <a:rPr lang="en-CA" sz="3000" dirty="0"/>
              <a:t>(3 ed.)</a:t>
            </a:r>
          </a:p>
          <a:p>
            <a:r>
              <a:rPr lang="en-CA" sz="3000" dirty="0"/>
              <a:t>Schwalbe, K. (2018). </a:t>
            </a:r>
            <a:r>
              <a:rPr lang="en-CA" sz="3000" i="1" dirty="0"/>
              <a:t>Information Technology Project Management </a:t>
            </a:r>
            <a:r>
              <a:rPr lang="en-CA" sz="3000" dirty="0"/>
              <a:t>(9 ed.)</a:t>
            </a:r>
          </a:p>
          <a:p>
            <a:r>
              <a:rPr lang="en-CA" sz="3000" dirty="0"/>
              <a:t>Standish Group (2013). </a:t>
            </a:r>
            <a:r>
              <a:rPr lang="en-US" sz="3000" i="1" dirty="0"/>
              <a:t>CHAOS Manifesto 2013:  Think Big, Act Small</a:t>
            </a:r>
          </a:p>
          <a:p>
            <a:endParaRPr lang="en-US" dirty="0"/>
          </a:p>
        </p:txBody>
      </p:sp>
    </p:spTree>
    <p:extLst>
      <p:ext uri="{BB962C8B-B14F-4D97-AF65-F5344CB8AC3E}">
        <p14:creationId xmlns:p14="http://schemas.microsoft.com/office/powerpoint/2010/main" val="373809681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C2B7904-6893-E7DC-5B8E-5A72456EB0C2}"/>
              </a:ext>
            </a:extLst>
          </p:cNvPr>
          <p:cNvSpPr>
            <a:spLocks noGrp="1"/>
          </p:cNvSpPr>
          <p:nvPr>
            <p:ph type="title"/>
          </p:nvPr>
        </p:nvSpPr>
        <p:spPr>
          <a:xfrm>
            <a:off x="874712" y="1976208"/>
            <a:ext cx="6634125" cy="1096903"/>
          </a:xfrm>
        </p:spPr>
        <p:txBody>
          <a:bodyPr/>
          <a:lstStyle/>
          <a:p>
            <a:r>
              <a:rPr lang="en-US"/>
              <a:t>Introducing Group Assignment </a:t>
            </a:r>
            <a:r>
              <a:rPr lang="en-US" dirty="0"/>
              <a:t>1</a:t>
            </a:r>
            <a:endParaRPr lang="en-US" dirty="0">
              <a:solidFill>
                <a:srgbClr val="0070C0"/>
              </a:solidFill>
            </a:endParaRPr>
          </a:p>
        </p:txBody>
      </p:sp>
    </p:spTree>
    <p:extLst>
      <p:ext uri="{BB962C8B-B14F-4D97-AF65-F5344CB8AC3E}">
        <p14:creationId xmlns:p14="http://schemas.microsoft.com/office/powerpoint/2010/main" val="9480999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D68BBC-B0D5-5CEC-4050-EC783072EA0F}"/>
              </a:ext>
            </a:extLst>
          </p:cNvPr>
          <p:cNvSpPr>
            <a:spLocks noGrp="1"/>
          </p:cNvSpPr>
          <p:nvPr>
            <p:ph type="title"/>
          </p:nvPr>
        </p:nvSpPr>
        <p:spPr/>
        <p:txBody>
          <a:bodyPr>
            <a:normAutofit/>
          </a:bodyPr>
          <a:lstStyle/>
          <a:p>
            <a:r>
              <a:rPr lang="en-US" sz="4400" dirty="0"/>
              <a:t>Project Definition</a:t>
            </a:r>
            <a:endParaRPr lang="en-US" sz="4400" dirty="0">
              <a:solidFill>
                <a:srgbClr val="0070C0"/>
              </a:solidFill>
            </a:endParaRPr>
          </a:p>
        </p:txBody>
      </p:sp>
      <p:sp>
        <p:nvSpPr>
          <p:cNvPr id="3" name="Text Placeholder 2">
            <a:extLst>
              <a:ext uri="{FF2B5EF4-FFF2-40B4-BE49-F238E27FC236}">
                <a16:creationId xmlns:a16="http://schemas.microsoft.com/office/drawing/2014/main" id="{52B608CD-D2EF-96EE-FBFD-629785941B50}"/>
              </a:ext>
            </a:extLst>
          </p:cNvPr>
          <p:cNvSpPr>
            <a:spLocks noGrp="1"/>
          </p:cNvSpPr>
          <p:nvPr>
            <p:ph type="body" sz="quarter" idx="11"/>
          </p:nvPr>
        </p:nvSpPr>
        <p:spPr/>
        <p:txBody>
          <a:bodyPr>
            <a:normAutofit/>
          </a:bodyPr>
          <a:lstStyle/>
          <a:p>
            <a:r>
              <a:rPr lang="en-US" sz="3200" dirty="0"/>
              <a:t>Project vs. Process</a:t>
            </a:r>
          </a:p>
        </p:txBody>
      </p:sp>
      <p:sp>
        <p:nvSpPr>
          <p:cNvPr id="4" name="Text Placeholder 3">
            <a:extLst>
              <a:ext uri="{FF2B5EF4-FFF2-40B4-BE49-F238E27FC236}">
                <a16:creationId xmlns:a16="http://schemas.microsoft.com/office/drawing/2014/main" id="{E05B1D75-88D7-2254-EC23-33075B577E35}"/>
              </a:ext>
            </a:extLst>
          </p:cNvPr>
          <p:cNvSpPr>
            <a:spLocks noGrp="1"/>
          </p:cNvSpPr>
          <p:nvPr>
            <p:ph type="body" sz="quarter" idx="12"/>
          </p:nvPr>
        </p:nvSpPr>
        <p:spPr>
          <a:xfrm>
            <a:off x="3523391" y="2578698"/>
            <a:ext cx="8228727" cy="3780538"/>
          </a:xfrm>
        </p:spPr>
        <p:txBody>
          <a:bodyPr>
            <a:normAutofit/>
          </a:bodyPr>
          <a:lstStyle/>
          <a:p>
            <a:pPr marL="285750" marR="0" lvl="0" indent="-285750" algn="l" defTabSz="914400" rtl="0" eaLnBrk="1" fontAlgn="auto" latinLnBrk="0" hangingPunct="1">
              <a:lnSpc>
                <a:spcPct val="90000"/>
              </a:lnSpc>
              <a:spcBef>
                <a:spcPts val="1000"/>
              </a:spcBef>
              <a:spcAft>
                <a:spcPts val="0"/>
              </a:spcAft>
              <a:buClrTx/>
              <a:buSzTx/>
              <a:buFont typeface="Wingdings" pitchFamily="2" charset="2"/>
              <a:buChar char="§"/>
              <a:tabLst/>
              <a:defRPr/>
            </a:pPr>
            <a:r>
              <a:rPr kumimoji="0" lang="en-US" sz="2400" b="0" i="0" u="none" strike="noStrike" kern="1200" cap="none" spc="0" normalizeH="0" baseline="0" noProof="0" dirty="0">
                <a:ln>
                  <a:noFill/>
                </a:ln>
                <a:solidFill>
                  <a:srgbClr val="000000">
                    <a:lumMod val="65000"/>
                    <a:lumOff val="35000"/>
                  </a:srgbClr>
                </a:solidFill>
                <a:effectLst/>
                <a:uLnTx/>
                <a:uFillTx/>
                <a:latin typeface="Titillium Web" pitchFamily="2" charset="77"/>
                <a:ea typeface="+mn-ea"/>
                <a:cs typeface="+mn-cs"/>
              </a:rPr>
              <a:t>A </a:t>
            </a:r>
            <a:r>
              <a:rPr kumimoji="0" lang="en-US" sz="2400" b="1" i="0" u="none" strike="noStrike" kern="1200" cap="none" spc="0" normalizeH="0" baseline="0" noProof="0" dirty="0">
                <a:ln>
                  <a:noFill/>
                </a:ln>
                <a:solidFill>
                  <a:srgbClr val="000000">
                    <a:lumMod val="65000"/>
                    <a:lumOff val="35000"/>
                  </a:srgbClr>
                </a:solidFill>
                <a:effectLst/>
                <a:uLnTx/>
                <a:uFillTx/>
                <a:latin typeface="Titillium Web" pitchFamily="2" charset="77"/>
                <a:ea typeface="+mn-ea"/>
                <a:cs typeface="+mn-cs"/>
              </a:rPr>
              <a:t>project</a:t>
            </a:r>
            <a:r>
              <a:rPr kumimoji="0" lang="en-US" sz="2400" b="0" i="0" u="none" strike="noStrike" kern="1200" cap="none" spc="0" normalizeH="0" baseline="0" noProof="0" dirty="0">
                <a:ln>
                  <a:noFill/>
                </a:ln>
                <a:solidFill>
                  <a:srgbClr val="000000">
                    <a:lumMod val="65000"/>
                    <a:lumOff val="35000"/>
                  </a:srgbClr>
                </a:solidFill>
                <a:effectLst/>
                <a:uLnTx/>
                <a:uFillTx/>
                <a:latin typeface="Titillium Web" pitchFamily="2" charset="77"/>
                <a:ea typeface="+mn-ea"/>
                <a:cs typeface="+mn-cs"/>
              </a:rPr>
              <a:t> is a temporary endeavor designed to produce a unique product, service or result with a defined beginning and end (usually time-constrained, and often constrained by funding or staffing) undertaken to meet unique goals and objectives, typically to bring about beneficial change or added value</a:t>
            </a:r>
          </a:p>
          <a:p>
            <a:pPr marL="285750" marR="0" lvl="0" indent="-285750" algn="l" defTabSz="914400" rtl="0" eaLnBrk="1" fontAlgn="auto" latinLnBrk="0" hangingPunct="1">
              <a:lnSpc>
                <a:spcPct val="90000"/>
              </a:lnSpc>
              <a:spcBef>
                <a:spcPts val="1000"/>
              </a:spcBef>
              <a:spcAft>
                <a:spcPts val="0"/>
              </a:spcAft>
              <a:buClrTx/>
              <a:buSzTx/>
              <a:buFont typeface="Wingdings" pitchFamily="2" charset="2"/>
              <a:buChar char="§"/>
              <a:tabLst/>
              <a:defRPr/>
            </a:pPr>
            <a:r>
              <a:rPr kumimoji="0" lang="en-US" sz="2400" b="0" i="0" u="none" strike="noStrike" kern="1200" cap="none" spc="0" normalizeH="0" baseline="0" noProof="0" dirty="0">
                <a:ln>
                  <a:noFill/>
                </a:ln>
                <a:solidFill>
                  <a:srgbClr val="000000">
                    <a:lumMod val="65000"/>
                    <a:lumOff val="35000"/>
                  </a:srgbClr>
                </a:solidFill>
                <a:effectLst/>
                <a:uLnTx/>
                <a:uFillTx/>
                <a:latin typeface="Titillium Web" pitchFamily="2" charset="77"/>
                <a:ea typeface="+mn-ea"/>
                <a:cs typeface="+mn-cs"/>
              </a:rPr>
              <a:t>In contrast, a </a:t>
            </a:r>
            <a:r>
              <a:rPr kumimoji="0" lang="en-US" sz="2400" b="1" i="0" u="none" strike="noStrike" kern="1200" cap="none" spc="0" normalizeH="0" baseline="0" noProof="0" dirty="0">
                <a:ln>
                  <a:noFill/>
                </a:ln>
                <a:solidFill>
                  <a:srgbClr val="000000">
                    <a:lumMod val="65000"/>
                    <a:lumOff val="35000"/>
                  </a:srgbClr>
                </a:solidFill>
                <a:effectLst/>
                <a:uLnTx/>
                <a:uFillTx/>
                <a:latin typeface="Titillium Web" pitchFamily="2" charset="77"/>
                <a:ea typeface="+mn-ea"/>
                <a:cs typeface="+mn-cs"/>
              </a:rPr>
              <a:t>process</a:t>
            </a:r>
            <a:r>
              <a:rPr kumimoji="0" lang="en-US" sz="2400" b="0" i="0" u="none" strike="noStrike" kern="1200" cap="none" spc="0" normalizeH="0" baseline="0" noProof="0" dirty="0">
                <a:ln>
                  <a:noFill/>
                </a:ln>
                <a:solidFill>
                  <a:srgbClr val="000000">
                    <a:lumMod val="65000"/>
                    <a:lumOff val="35000"/>
                  </a:srgbClr>
                </a:solidFill>
                <a:effectLst/>
                <a:uLnTx/>
                <a:uFillTx/>
                <a:latin typeface="Titillium Web" pitchFamily="2" charset="77"/>
                <a:ea typeface="+mn-ea"/>
                <a:cs typeface="+mn-cs"/>
              </a:rPr>
              <a:t> (operations) - </a:t>
            </a:r>
            <a:r>
              <a:rPr kumimoji="0" lang="en-CA" sz="2400" b="0" i="0" u="none" strike="noStrike" kern="1200" cap="none" spc="0" normalizeH="0" baseline="0" noProof="0" dirty="0">
                <a:ln>
                  <a:noFill/>
                </a:ln>
                <a:solidFill>
                  <a:srgbClr val="000000">
                    <a:lumMod val="65000"/>
                    <a:lumOff val="35000"/>
                  </a:srgbClr>
                </a:solidFill>
                <a:effectLst/>
                <a:uLnTx/>
                <a:uFillTx/>
                <a:latin typeface="Titillium Web" pitchFamily="2" charset="77"/>
                <a:ea typeface="+mn-ea"/>
                <a:cs typeface="+mn-cs"/>
              </a:rPr>
              <a:t>repetitive, permanent, or semi-permanent functional activities to produce products or services</a:t>
            </a:r>
          </a:p>
          <a:p>
            <a:pPr marL="285750" marR="0" lvl="0" indent="-285750" algn="l" defTabSz="914400" rtl="0" eaLnBrk="1" fontAlgn="auto" latinLnBrk="0" hangingPunct="1">
              <a:lnSpc>
                <a:spcPct val="90000"/>
              </a:lnSpc>
              <a:spcBef>
                <a:spcPts val="1000"/>
              </a:spcBef>
              <a:spcAft>
                <a:spcPts val="0"/>
              </a:spcAft>
              <a:buClrTx/>
              <a:buSzTx/>
              <a:buFont typeface="Wingdings" pitchFamily="2" charset="2"/>
              <a:buChar char="§"/>
              <a:tabLst/>
              <a:defRPr/>
            </a:pPr>
            <a:r>
              <a:rPr kumimoji="0" lang="en-CA" sz="2000" b="0" i="0" u="none" strike="noStrike" kern="1200" cap="none" spc="0" normalizeH="0" baseline="0" noProof="0" dirty="0">
                <a:ln>
                  <a:noFill/>
                </a:ln>
                <a:solidFill>
                  <a:srgbClr val="000000">
                    <a:lumMod val="65000"/>
                    <a:lumOff val="35000"/>
                  </a:srgbClr>
                </a:solidFill>
                <a:effectLst/>
                <a:uLnTx/>
                <a:uFillTx/>
                <a:latin typeface="Titillium Web" pitchFamily="2" charset="77"/>
                <a:ea typeface="+mn-ea"/>
                <a:cs typeface="+mn-cs"/>
                <a:hlinkClick r:id="rId2"/>
              </a:rPr>
              <a:t>https://en.wikipedia.org/wiki/Project_management</a:t>
            </a:r>
            <a:endParaRPr kumimoji="0" lang="en-US" sz="2000" b="0" i="0" u="none" strike="noStrike" kern="1200" cap="none" spc="0" normalizeH="0" baseline="0" noProof="0" dirty="0">
              <a:ln>
                <a:noFill/>
              </a:ln>
              <a:solidFill>
                <a:srgbClr val="000000">
                  <a:lumMod val="65000"/>
                  <a:lumOff val="35000"/>
                </a:srgbClr>
              </a:solidFill>
              <a:effectLst/>
              <a:uLnTx/>
              <a:uFillTx/>
              <a:latin typeface="Titillium Web" pitchFamily="2" charset="77"/>
              <a:ea typeface="+mn-ea"/>
              <a:cs typeface="+mn-cs"/>
            </a:endParaRPr>
          </a:p>
          <a:p>
            <a:endParaRPr lang="en-US" dirty="0"/>
          </a:p>
          <a:p>
            <a:endParaRPr lang="en-US" dirty="0"/>
          </a:p>
        </p:txBody>
      </p:sp>
    </p:spTree>
    <p:extLst>
      <p:ext uri="{BB962C8B-B14F-4D97-AF65-F5344CB8AC3E}">
        <p14:creationId xmlns:p14="http://schemas.microsoft.com/office/powerpoint/2010/main" val="9075080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D68BBC-B0D5-5CEC-4050-EC783072EA0F}"/>
              </a:ext>
            </a:extLst>
          </p:cNvPr>
          <p:cNvSpPr>
            <a:spLocks noGrp="1"/>
          </p:cNvSpPr>
          <p:nvPr>
            <p:ph type="title"/>
          </p:nvPr>
        </p:nvSpPr>
        <p:spPr>
          <a:xfrm>
            <a:off x="3523390" y="652758"/>
            <a:ext cx="6971428" cy="1095506"/>
          </a:xfrm>
        </p:spPr>
        <p:txBody>
          <a:bodyPr>
            <a:normAutofit fontScale="90000"/>
          </a:bodyPr>
          <a:lstStyle/>
          <a:p>
            <a:r>
              <a:rPr lang="en-US" sz="4400" dirty="0"/>
              <a:t>Projects vs. Processes – Similarities</a:t>
            </a:r>
            <a:endParaRPr lang="en-US" sz="4400" dirty="0">
              <a:solidFill>
                <a:srgbClr val="0070C0"/>
              </a:solidFill>
            </a:endParaRPr>
          </a:p>
        </p:txBody>
      </p:sp>
      <p:sp>
        <p:nvSpPr>
          <p:cNvPr id="4" name="Text Placeholder 3">
            <a:extLst>
              <a:ext uri="{FF2B5EF4-FFF2-40B4-BE49-F238E27FC236}">
                <a16:creationId xmlns:a16="http://schemas.microsoft.com/office/drawing/2014/main" id="{E05B1D75-88D7-2254-EC23-33075B577E35}"/>
              </a:ext>
            </a:extLst>
          </p:cNvPr>
          <p:cNvSpPr>
            <a:spLocks noGrp="1"/>
          </p:cNvSpPr>
          <p:nvPr>
            <p:ph type="body" sz="quarter" idx="12"/>
          </p:nvPr>
        </p:nvSpPr>
        <p:spPr>
          <a:xfrm>
            <a:off x="3002973" y="2007198"/>
            <a:ext cx="8780318" cy="3780538"/>
          </a:xfrm>
        </p:spPr>
        <p:txBody>
          <a:bodyPr>
            <a:normAutofit/>
          </a:bodyPr>
          <a:lstStyle/>
          <a:p>
            <a:r>
              <a:rPr lang="en-CA" sz="2800" dirty="0"/>
              <a:t>Planned, executes, and controlled</a:t>
            </a:r>
          </a:p>
          <a:p>
            <a:r>
              <a:rPr lang="en-CA" sz="2800" dirty="0"/>
              <a:t>Performed by people</a:t>
            </a:r>
          </a:p>
          <a:p>
            <a:r>
              <a:rPr lang="en-CA" sz="2800" dirty="0"/>
              <a:t>Resource constrained</a:t>
            </a:r>
          </a:p>
          <a:p>
            <a:endParaRPr lang="en-US" dirty="0"/>
          </a:p>
        </p:txBody>
      </p:sp>
    </p:spTree>
    <p:extLst>
      <p:ext uri="{BB962C8B-B14F-4D97-AF65-F5344CB8AC3E}">
        <p14:creationId xmlns:p14="http://schemas.microsoft.com/office/powerpoint/2010/main" val="35850416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D68BBC-B0D5-5CEC-4050-EC783072EA0F}"/>
              </a:ext>
            </a:extLst>
          </p:cNvPr>
          <p:cNvSpPr>
            <a:spLocks noGrp="1"/>
          </p:cNvSpPr>
          <p:nvPr>
            <p:ph type="title"/>
          </p:nvPr>
        </p:nvSpPr>
        <p:spPr>
          <a:xfrm>
            <a:off x="3523390" y="652758"/>
            <a:ext cx="6971428" cy="1095506"/>
          </a:xfrm>
        </p:spPr>
        <p:txBody>
          <a:bodyPr>
            <a:normAutofit fontScale="90000"/>
          </a:bodyPr>
          <a:lstStyle/>
          <a:p>
            <a:r>
              <a:rPr lang="en-US" sz="4400" dirty="0"/>
              <a:t>Projects vs. Processes – Differences</a:t>
            </a:r>
            <a:endParaRPr lang="en-US" sz="4400" dirty="0">
              <a:solidFill>
                <a:srgbClr val="0070C0"/>
              </a:solidFill>
            </a:endParaRPr>
          </a:p>
        </p:txBody>
      </p:sp>
      <p:pic>
        <p:nvPicPr>
          <p:cNvPr id="3" name="Picture 2">
            <a:extLst>
              <a:ext uri="{FF2B5EF4-FFF2-40B4-BE49-F238E27FC236}">
                <a16:creationId xmlns:a16="http://schemas.microsoft.com/office/drawing/2014/main" id="{8F31FFE2-30AF-4A80-95D1-FBBAD69136AA}"/>
              </a:ext>
            </a:extLst>
          </p:cNvPr>
          <p:cNvPicPr>
            <a:picLocks noChangeAspect="1"/>
          </p:cNvPicPr>
          <p:nvPr/>
        </p:nvPicPr>
        <p:blipFill>
          <a:blip r:embed="rId2"/>
          <a:stretch>
            <a:fillRect/>
          </a:stretch>
        </p:blipFill>
        <p:spPr>
          <a:xfrm>
            <a:off x="3351887" y="1666940"/>
            <a:ext cx="8272989" cy="4389500"/>
          </a:xfrm>
          <a:prstGeom prst="rect">
            <a:avLst/>
          </a:prstGeom>
        </p:spPr>
      </p:pic>
      <p:sp>
        <p:nvSpPr>
          <p:cNvPr id="4" name="Text Placeholder 3">
            <a:extLst>
              <a:ext uri="{FF2B5EF4-FFF2-40B4-BE49-F238E27FC236}">
                <a16:creationId xmlns:a16="http://schemas.microsoft.com/office/drawing/2014/main" id="{E05B1D75-88D7-2254-EC23-33075B577E35}"/>
              </a:ext>
            </a:extLst>
          </p:cNvPr>
          <p:cNvSpPr>
            <a:spLocks noGrp="1"/>
          </p:cNvSpPr>
          <p:nvPr>
            <p:ph type="body" sz="quarter" idx="12"/>
          </p:nvPr>
        </p:nvSpPr>
        <p:spPr>
          <a:xfrm>
            <a:off x="8468591" y="6080958"/>
            <a:ext cx="2369127" cy="363681"/>
          </a:xfrm>
        </p:spPr>
        <p:txBody>
          <a:bodyPr>
            <a:noAutofit/>
          </a:bodyPr>
          <a:lstStyle/>
          <a:p>
            <a:pPr marL="0" indent="0">
              <a:buNone/>
            </a:pPr>
            <a:r>
              <a:rPr lang="en-US" sz="2000" dirty="0"/>
              <a:t>(</a:t>
            </a:r>
            <a:r>
              <a:rPr lang="en-US" sz="2000" dirty="0" err="1"/>
              <a:t>Horine</a:t>
            </a:r>
            <a:r>
              <a:rPr lang="en-US" sz="2000" dirty="0"/>
              <a:t>, 2013)</a:t>
            </a:r>
          </a:p>
        </p:txBody>
      </p:sp>
    </p:spTree>
    <p:extLst>
      <p:ext uri="{BB962C8B-B14F-4D97-AF65-F5344CB8AC3E}">
        <p14:creationId xmlns:p14="http://schemas.microsoft.com/office/powerpoint/2010/main" val="11874225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D68BBC-B0D5-5CEC-4050-EC783072EA0F}"/>
              </a:ext>
            </a:extLst>
          </p:cNvPr>
          <p:cNvSpPr>
            <a:spLocks noGrp="1"/>
          </p:cNvSpPr>
          <p:nvPr>
            <p:ph type="title"/>
          </p:nvPr>
        </p:nvSpPr>
        <p:spPr>
          <a:xfrm>
            <a:off x="2732809" y="652758"/>
            <a:ext cx="7762009" cy="1095506"/>
          </a:xfrm>
        </p:spPr>
        <p:txBody>
          <a:bodyPr>
            <a:normAutofit/>
          </a:bodyPr>
          <a:lstStyle/>
          <a:p>
            <a:r>
              <a:rPr lang="en-US" sz="4400" dirty="0"/>
              <a:t> Project Characteristics</a:t>
            </a:r>
            <a:endParaRPr lang="en-US" sz="4400" dirty="0">
              <a:solidFill>
                <a:srgbClr val="0070C0"/>
              </a:solidFill>
            </a:endParaRPr>
          </a:p>
        </p:txBody>
      </p:sp>
      <p:sp>
        <p:nvSpPr>
          <p:cNvPr id="4" name="Text Placeholder 3">
            <a:extLst>
              <a:ext uri="{FF2B5EF4-FFF2-40B4-BE49-F238E27FC236}">
                <a16:creationId xmlns:a16="http://schemas.microsoft.com/office/drawing/2014/main" id="{E05B1D75-88D7-2254-EC23-33075B577E35}"/>
              </a:ext>
            </a:extLst>
          </p:cNvPr>
          <p:cNvSpPr>
            <a:spLocks noGrp="1"/>
          </p:cNvSpPr>
          <p:nvPr>
            <p:ph type="body" sz="quarter" idx="12"/>
          </p:nvPr>
        </p:nvSpPr>
        <p:spPr>
          <a:xfrm>
            <a:off x="3002973" y="2007198"/>
            <a:ext cx="8780318" cy="3780538"/>
          </a:xfrm>
        </p:spPr>
        <p:txBody>
          <a:bodyPr>
            <a:normAutofit/>
          </a:bodyPr>
          <a:lstStyle/>
          <a:p>
            <a:r>
              <a:rPr lang="en-US" sz="2800" dirty="0">
                <a:latin typeface="Tahoma" pitchFamily="34" charset="0"/>
              </a:rPr>
              <a:t>A </a:t>
            </a:r>
            <a:r>
              <a:rPr lang="en-US" sz="2800" u="sng" dirty="0">
                <a:latin typeface="Tahoma" pitchFamily="34" charset="0"/>
              </a:rPr>
              <a:t>set of tasks</a:t>
            </a:r>
            <a:r>
              <a:rPr lang="en-US" sz="2800" dirty="0">
                <a:latin typeface="Tahoma" pitchFamily="34" charset="0"/>
              </a:rPr>
              <a:t> which may be performed concurrently and/or in sequence, to </a:t>
            </a:r>
            <a:r>
              <a:rPr lang="en-US" sz="2800" u="sng" dirty="0">
                <a:latin typeface="Tahoma" pitchFamily="34" charset="0"/>
              </a:rPr>
              <a:t>achieve a goal or objective</a:t>
            </a:r>
          </a:p>
          <a:p>
            <a:r>
              <a:rPr lang="en-US" sz="2800" dirty="0">
                <a:latin typeface="Tahoma" pitchFamily="34" charset="0"/>
              </a:rPr>
              <a:t>A distinct </a:t>
            </a:r>
            <a:r>
              <a:rPr lang="en-US" sz="2800" u="sng" dirty="0">
                <a:latin typeface="Tahoma" pitchFamily="34" charset="0"/>
              </a:rPr>
              <a:t>start and finish date</a:t>
            </a:r>
          </a:p>
          <a:p>
            <a:r>
              <a:rPr lang="en-US" sz="2800" dirty="0">
                <a:latin typeface="Tahoma" pitchFamily="34" charset="0"/>
              </a:rPr>
              <a:t>A </a:t>
            </a:r>
            <a:r>
              <a:rPr lang="en-US" sz="2800" u="sng" dirty="0">
                <a:latin typeface="Tahoma" pitchFamily="34" charset="0"/>
              </a:rPr>
              <a:t>limited set of resources</a:t>
            </a:r>
            <a:r>
              <a:rPr lang="en-US" sz="2800" dirty="0">
                <a:latin typeface="Tahoma" pitchFamily="34" charset="0"/>
              </a:rPr>
              <a:t> which may be used on more than one project</a:t>
            </a:r>
          </a:p>
          <a:p>
            <a:endParaRPr lang="en-US" sz="2800" dirty="0">
              <a:latin typeface="Tahoma" pitchFamily="34" charset="0"/>
            </a:endParaRPr>
          </a:p>
          <a:p>
            <a:r>
              <a:rPr lang="en-US" sz="2800" dirty="0">
                <a:solidFill>
                  <a:srgbClr val="002060"/>
                </a:solidFill>
                <a:latin typeface="Tahoma" pitchFamily="34" charset="0"/>
              </a:rPr>
              <a:t>Give examples of projects and processes</a:t>
            </a:r>
          </a:p>
          <a:p>
            <a:endParaRPr lang="en-US" dirty="0"/>
          </a:p>
        </p:txBody>
      </p:sp>
    </p:spTree>
    <p:extLst>
      <p:ext uri="{BB962C8B-B14F-4D97-AF65-F5344CB8AC3E}">
        <p14:creationId xmlns:p14="http://schemas.microsoft.com/office/powerpoint/2010/main" val="8028386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D68BBC-B0D5-5CEC-4050-EC783072EA0F}"/>
              </a:ext>
            </a:extLst>
          </p:cNvPr>
          <p:cNvSpPr>
            <a:spLocks noGrp="1"/>
          </p:cNvSpPr>
          <p:nvPr>
            <p:ph type="title"/>
          </p:nvPr>
        </p:nvSpPr>
        <p:spPr>
          <a:xfrm>
            <a:off x="3128535" y="522511"/>
            <a:ext cx="7833874" cy="1095506"/>
          </a:xfrm>
        </p:spPr>
        <p:txBody>
          <a:bodyPr>
            <a:normAutofit/>
          </a:bodyPr>
          <a:lstStyle/>
          <a:p>
            <a:r>
              <a:rPr lang="en-US" sz="4400" dirty="0"/>
              <a:t>Project Goals &amp; Objectives</a:t>
            </a:r>
            <a:endParaRPr lang="en-US" sz="4400" dirty="0">
              <a:solidFill>
                <a:srgbClr val="0070C0"/>
              </a:solidFill>
            </a:endParaRPr>
          </a:p>
        </p:txBody>
      </p:sp>
      <p:sp>
        <p:nvSpPr>
          <p:cNvPr id="4" name="Text Placeholder 3">
            <a:extLst>
              <a:ext uri="{FF2B5EF4-FFF2-40B4-BE49-F238E27FC236}">
                <a16:creationId xmlns:a16="http://schemas.microsoft.com/office/drawing/2014/main" id="{E05B1D75-88D7-2254-EC23-33075B577E35}"/>
              </a:ext>
            </a:extLst>
          </p:cNvPr>
          <p:cNvSpPr>
            <a:spLocks noGrp="1"/>
          </p:cNvSpPr>
          <p:nvPr>
            <p:ph type="body" sz="quarter" idx="12"/>
          </p:nvPr>
        </p:nvSpPr>
        <p:spPr>
          <a:xfrm>
            <a:off x="3002973" y="1618017"/>
            <a:ext cx="8780318" cy="4518293"/>
          </a:xfrm>
        </p:spPr>
        <p:txBody>
          <a:bodyPr>
            <a:normAutofit fontScale="77500" lnSpcReduction="20000"/>
          </a:bodyPr>
          <a:lstStyle/>
          <a:p>
            <a:r>
              <a:rPr lang="en-US" sz="3600" b="0" i="0" dirty="0">
                <a:solidFill>
                  <a:srgbClr val="2A2B2C"/>
                </a:solidFill>
                <a:effectLst/>
                <a:latin typeface="gordita"/>
              </a:rPr>
              <a:t>A </a:t>
            </a:r>
            <a:r>
              <a:rPr lang="en-US" sz="3600" b="1" i="0" dirty="0">
                <a:solidFill>
                  <a:srgbClr val="2A2B2C"/>
                </a:solidFill>
                <a:effectLst/>
                <a:latin typeface="gordita"/>
              </a:rPr>
              <a:t>goal</a:t>
            </a:r>
            <a:r>
              <a:rPr lang="en-US" sz="3600" b="0" i="0" dirty="0">
                <a:solidFill>
                  <a:srgbClr val="2A2B2C"/>
                </a:solidFill>
                <a:effectLst/>
                <a:latin typeface="gordita"/>
              </a:rPr>
              <a:t> is an achievable outcome that is generally broad and long-term while an </a:t>
            </a:r>
            <a:r>
              <a:rPr lang="en-US" sz="3600" b="1" i="0" dirty="0">
                <a:solidFill>
                  <a:srgbClr val="2A2B2C"/>
                </a:solidFill>
                <a:effectLst/>
                <a:latin typeface="gordita"/>
              </a:rPr>
              <a:t>objective</a:t>
            </a:r>
            <a:r>
              <a:rPr lang="en-US" sz="3600" b="0" i="0" dirty="0">
                <a:solidFill>
                  <a:srgbClr val="2A2B2C"/>
                </a:solidFill>
                <a:effectLst/>
                <a:latin typeface="gordita"/>
              </a:rPr>
              <a:t> defines measurable actions to achieve the overall goal</a:t>
            </a:r>
          </a:p>
          <a:p>
            <a:r>
              <a:rPr lang="en-US" sz="3600" b="0" i="0" dirty="0">
                <a:solidFill>
                  <a:srgbClr val="2A2B2C"/>
                </a:solidFill>
                <a:effectLst/>
                <a:latin typeface="gordita"/>
              </a:rPr>
              <a:t>Objectives for a  checklist that keep the project on track </a:t>
            </a:r>
          </a:p>
          <a:p>
            <a:r>
              <a:rPr lang="en-US" sz="3600" dirty="0">
                <a:solidFill>
                  <a:srgbClr val="2A2B2C"/>
                </a:solidFill>
                <a:latin typeface="gordita"/>
              </a:rPr>
              <a:t>Objectives should be SMART:</a:t>
            </a:r>
          </a:p>
          <a:p>
            <a:pPr lvl="2"/>
            <a:r>
              <a:rPr lang="en-US" sz="3600" b="1" dirty="0">
                <a:solidFill>
                  <a:srgbClr val="2A2B2C"/>
                </a:solidFill>
                <a:latin typeface="gordita"/>
              </a:rPr>
              <a:t>S</a:t>
            </a:r>
            <a:r>
              <a:rPr lang="en-US" sz="3600" dirty="0">
                <a:solidFill>
                  <a:srgbClr val="2A2B2C"/>
                </a:solidFill>
                <a:latin typeface="gordita"/>
              </a:rPr>
              <a:t>pecific</a:t>
            </a:r>
          </a:p>
          <a:p>
            <a:pPr lvl="2"/>
            <a:r>
              <a:rPr lang="en-US" sz="3600" b="1" dirty="0">
                <a:solidFill>
                  <a:srgbClr val="2A2B2C"/>
                </a:solidFill>
                <a:latin typeface="gordita"/>
              </a:rPr>
              <a:t>M</a:t>
            </a:r>
            <a:r>
              <a:rPr lang="en-US" sz="3600" dirty="0">
                <a:solidFill>
                  <a:srgbClr val="2A2B2C"/>
                </a:solidFill>
                <a:latin typeface="gordita"/>
              </a:rPr>
              <a:t>easurable</a:t>
            </a:r>
          </a:p>
          <a:p>
            <a:pPr lvl="2"/>
            <a:r>
              <a:rPr lang="en-US" sz="3600" b="1" dirty="0">
                <a:solidFill>
                  <a:srgbClr val="2A2B2C"/>
                </a:solidFill>
                <a:latin typeface="gordita"/>
              </a:rPr>
              <a:t>A</a:t>
            </a:r>
            <a:r>
              <a:rPr lang="en-US" sz="3600" dirty="0">
                <a:solidFill>
                  <a:srgbClr val="2A2B2C"/>
                </a:solidFill>
                <a:latin typeface="gordita"/>
              </a:rPr>
              <a:t>chievable</a:t>
            </a:r>
          </a:p>
          <a:p>
            <a:pPr lvl="2"/>
            <a:r>
              <a:rPr lang="en-US" sz="3600" b="1" dirty="0">
                <a:solidFill>
                  <a:srgbClr val="2A2B2C"/>
                </a:solidFill>
                <a:latin typeface="gordita"/>
              </a:rPr>
              <a:t>R</a:t>
            </a:r>
            <a:r>
              <a:rPr lang="en-US" sz="3600" dirty="0">
                <a:solidFill>
                  <a:srgbClr val="2A2B2C"/>
                </a:solidFill>
                <a:latin typeface="gordita"/>
              </a:rPr>
              <a:t>ealistic</a:t>
            </a:r>
          </a:p>
          <a:p>
            <a:pPr lvl="2"/>
            <a:r>
              <a:rPr lang="en-US" sz="3600" b="1" dirty="0">
                <a:solidFill>
                  <a:srgbClr val="2A2B2C"/>
                </a:solidFill>
                <a:latin typeface="gordita"/>
              </a:rPr>
              <a:t>T</a:t>
            </a:r>
            <a:r>
              <a:rPr lang="en-US" sz="3600" dirty="0">
                <a:solidFill>
                  <a:srgbClr val="2A2B2C"/>
                </a:solidFill>
                <a:latin typeface="gordita"/>
              </a:rPr>
              <a:t>ime-bound</a:t>
            </a:r>
          </a:p>
          <a:p>
            <a:pPr marL="311400" lvl="2" indent="0">
              <a:buNone/>
            </a:pPr>
            <a:endParaRPr lang="en-US" sz="3600" dirty="0">
              <a:solidFill>
                <a:srgbClr val="2A2B2C"/>
              </a:solidFill>
              <a:latin typeface="gordita"/>
            </a:endParaRPr>
          </a:p>
          <a:p>
            <a:pPr lvl="1"/>
            <a:r>
              <a:rPr lang="en-CA" sz="2800" dirty="0">
                <a:hlinkClick r:id="rId2"/>
              </a:rPr>
              <a:t>https://www.smartsheet.com/content/project-goals</a:t>
            </a:r>
            <a:endParaRPr lang="en-CA" sz="2800" dirty="0"/>
          </a:p>
          <a:p>
            <a:pPr marL="0" lvl="1" indent="0">
              <a:buNone/>
            </a:pPr>
            <a:endParaRPr lang="en-CA" sz="2800" dirty="0"/>
          </a:p>
          <a:p>
            <a:endParaRPr lang="en-US" dirty="0"/>
          </a:p>
        </p:txBody>
      </p:sp>
    </p:spTree>
    <p:extLst>
      <p:ext uri="{BB962C8B-B14F-4D97-AF65-F5344CB8AC3E}">
        <p14:creationId xmlns:p14="http://schemas.microsoft.com/office/powerpoint/2010/main" val="11317413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D68BBC-B0D5-5CEC-4050-EC783072EA0F}"/>
              </a:ext>
            </a:extLst>
          </p:cNvPr>
          <p:cNvSpPr>
            <a:spLocks noGrp="1"/>
          </p:cNvSpPr>
          <p:nvPr>
            <p:ph type="title"/>
          </p:nvPr>
        </p:nvSpPr>
        <p:spPr>
          <a:xfrm>
            <a:off x="3128535" y="522511"/>
            <a:ext cx="7833874" cy="1095506"/>
          </a:xfrm>
        </p:spPr>
        <p:txBody>
          <a:bodyPr>
            <a:normAutofit fontScale="90000"/>
          </a:bodyPr>
          <a:lstStyle/>
          <a:p>
            <a:r>
              <a:rPr lang="en-US" sz="4400" dirty="0"/>
              <a:t>Why are project goals and objectives important?</a:t>
            </a:r>
            <a:endParaRPr lang="en-US" sz="4400" dirty="0">
              <a:solidFill>
                <a:srgbClr val="0070C0"/>
              </a:solidFill>
            </a:endParaRPr>
          </a:p>
        </p:txBody>
      </p:sp>
      <p:sp>
        <p:nvSpPr>
          <p:cNvPr id="4" name="Text Placeholder 3">
            <a:extLst>
              <a:ext uri="{FF2B5EF4-FFF2-40B4-BE49-F238E27FC236}">
                <a16:creationId xmlns:a16="http://schemas.microsoft.com/office/drawing/2014/main" id="{E05B1D75-88D7-2254-EC23-33075B577E35}"/>
              </a:ext>
            </a:extLst>
          </p:cNvPr>
          <p:cNvSpPr>
            <a:spLocks noGrp="1"/>
          </p:cNvSpPr>
          <p:nvPr>
            <p:ph type="body" sz="quarter" idx="12"/>
          </p:nvPr>
        </p:nvSpPr>
        <p:spPr>
          <a:xfrm>
            <a:off x="3002973" y="2007198"/>
            <a:ext cx="8780318" cy="3780538"/>
          </a:xfrm>
        </p:spPr>
        <p:txBody>
          <a:bodyPr>
            <a:normAutofit/>
          </a:bodyPr>
          <a:lstStyle/>
          <a:p>
            <a:r>
              <a:rPr lang="en-US" sz="3600" i="0" dirty="0">
                <a:solidFill>
                  <a:srgbClr val="2A2B2C"/>
                </a:solidFill>
                <a:effectLst/>
                <a:latin typeface="gordita"/>
              </a:rPr>
              <a:t>Provide direction for the project</a:t>
            </a:r>
          </a:p>
          <a:p>
            <a:r>
              <a:rPr lang="en-US" sz="3600" dirty="0">
                <a:solidFill>
                  <a:srgbClr val="2A2B2C"/>
                </a:solidFill>
                <a:latin typeface="gordita"/>
              </a:rPr>
              <a:t>Enhance team’s motivation</a:t>
            </a:r>
            <a:endParaRPr lang="en-US" sz="3600" i="0" dirty="0">
              <a:solidFill>
                <a:srgbClr val="2A2B2C"/>
              </a:solidFill>
              <a:effectLst/>
              <a:latin typeface="gordita"/>
            </a:endParaRPr>
          </a:p>
          <a:p>
            <a:r>
              <a:rPr lang="en-US" sz="3600" dirty="0">
                <a:solidFill>
                  <a:srgbClr val="2A2B2C"/>
                </a:solidFill>
                <a:latin typeface="gordita"/>
              </a:rPr>
              <a:t>Help to keep project on track</a:t>
            </a:r>
          </a:p>
          <a:p>
            <a:r>
              <a:rPr lang="en-US" sz="3600" dirty="0">
                <a:solidFill>
                  <a:srgbClr val="2A2B2C"/>
                </a:solidFill>
                <a:latin typeface="gordita"/>
              </a:rPr>
              <a:t>Help to evaluate project success</a:t>
            </a:r>
            <a:endParaRPr lang="en-CA" sz="2800" dirty="0"/>
          </a:p>
          <a:p>
            <a:endParaRPr lang="en-US" dirty="0"/>
          </a:p>
        </p:txBody>
      </p:sp>
    </p:spTree>
    <p:extLst>
      <p:ext uri="{BB962C8B-B14F-4D97-AF65-F5344CB8AC3E}">
        <p14:creationId xmlns:p14="http://schemas.microsoft.com/office/powerpoint/2010/main" val="2866847436"/>
      </p:ext>
    </p:extLst>
  </p:cSld>
  <p:clrMapOvr>
    <a:masterClrMapping/>
  </p:clrMapOvr>
</p:sld>
</file>

<file path=ppt/theme/theme1.xml><?xml version="1.0" encoding="utf-8"?>
<a:theme xmlns:a="http://schemas.openxmlformats.org/drawingml/2006/main" name="SAIT Theme">
  <a:themeElements>
    <a:clrScheme name="SAIT Colours">
      <a:dk1>
        <a:srgbClr val="000000"/>
      </a:dk1>
      <a:lt1>
        <a:srgbClr val="FFFFFF"/>
      </a:lt1>
      <a:dk2>
        <a:srgbClr val="414041"/>
      </a:dk2>
      <a:lt2>
        <a:srgbClr val="E7E6E6"/>
      </a:lt2>
      <a:accent1>
        <a:srgbClr val="0069AD"/>
      </a:accent1>
      <a:accent2>
        <a:srgbClr val="E7332A"/>
      </a:accent2>
      <a:accent3>
        <a:srgbClr val="6F2783"/>
      </a:accent3>
      <a:accent4>
        <a:srgbClr val="00A3DF"/>
      </a:accent4>
      <a:accent5>
        <a:srgbClr val="A91C36"/>
      </a:accent5>
      <a:accent6>
        <a:srgbClr val="68C8C6"/>
      </a:accent6>
      <a:hlink>
        <a:srgbClr val="702783"/>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AIT Theme" id="{168C3033-BD69-5443-BADB-A9A8D9739638}" vid="{90A2870A-524F-9D4C-BEEF-521586AFCF8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21316c24-bf52-4c97-be9a-71c5a96405ed">
      <Terms xmlns="http://schemas.microsoft.com/office/infopath/2007/PartnerControls"/>
    </lcf76f155ced4ddcb4097134ff3c332f>
    <TaxCatchAll xmlns="77dcf62e-7658-4b73-b834-1fc558a6a3a9"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DA2CE886ABF564A84D063E9B882FC3A" ma:contentTypeVersion="15" ma:contentTypeDescription="Create a new document." ma:contentTypeScope="" ma:versionID="f42d093d34ab80adc44998bd741644c1">
  <xsd:schema xmlns:xsd="http://www.w3.org/2001/XMLSchema" xmlns:xs="http://www.w3.org/2001/XMLSchema" xmlns:p="http://schemas.microsoft.com/office/2006/metadata/properties" xmlns:ns2="21316c24-bf52-4c97-be9a-71c5a96405ed" xmlns:ns3="77dcf62e-7658-4b73-b834-1fc558a6a3a9" targetNamespace="http://schemas.microsoft.com/office/2006/metadata/properties" ma:root="true" ma:fieldsID="10fcceff62a7218a5361ee5e54ff68c9" ns2:_="" ns3:_="">
    <xsd:import namespace="21316c24-bf52-4c97-be9a-71c5a96405ed"/>
    <xsd:import namespace="77dcf62e-7658-4b73-b834-1fc558a6a3a9"/>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2:MediaServiceOCR" minOccurs="0"/>
                <xsd:element ref="ns2:MediaServiceGenerationTime" minOccurs="0"/>
                <xsd:element ref="ns2:MediaServiceEventHashCode" minOccurs="0"/>
                <xsd:element ref="ns3:SharedWithUsers" minOccurs="0"/>
                <xsd:element ref="ns3:SharedWithDetails" minOccurs="0"/>
                <xsd:element ref="ns2:lcf76f155ced4ddcb4097134ff3c332f" minOccurs="0"/>
                <xsd:element ref="ns3:TaxCatchAll" minOccurs="0"/>
                <xsd:element ref="ns2:MediaServiceLocation"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1316c24-bf52-4c97-be9a-71c5a96405e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LengthInSeconds" ma:index="11" nillable="true" ma:displayName="MediaLengthInSeconds" ma:hidden="true" ma:internalName="MediaLengthInSeconds" ma:readOnly="true">
      <xsd:simpleType>
        <xsd:restriction base="dms:Unknown"/>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lcf76f155ced4ddcb4097134ff3c332f" ma:index="18" nillable="true" ma:taxonomy="true" ma:internalName="lcf76f155ced4ddcb4097134ff3c332f" ma:taxonomyFieldName="MediaServiceImageTags" ma:displayName="Image Tags" ma:readOnly="false" ma:fieldId="{5cf76f15-5ced-4ddc-b409-7134ff3c332f}" ma:taxonomyMulti="true" ma:sspId="b4715c62-ccfc-45dc-bd41-71cb468c89a3" ma:termSetId="09814cd3-568e-fe90-9814-8d621ff8fb84" ma:anchorId="fba54fb3-c3e1-fe81-a776-ca4b69148c4d" ma:open="true" ma:isKeyword="false">
      <xsd:complexType>
        <xsd:sequence>
          <xsd:element ref="pc:Terms" minOccurs="0" maxOccurs="1"/>
        </xsd:sequence>
      </xsd:complexType>
    </xsd:element>
    <xsd:element name="MediaServiceLocation" ma:index="20" nillable="true" ma:displayName="Location" ma:indexed="true" ma:internalName="MediaServiceLocation" ma:readOnly="true">
      <xsd:simpleType>
        <xsd:restriction base="dms:Text"/>
      </xsd:simpleType>
    </xsd:element>
    <xsd:element name="MediaServiceObjectDetectorVersions" ma:index="21"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7dcf62e-7658-4b73-b834-1fc558a6a3a9" elementFormDefault="qualified">
    <xsd:import namespace="http://schemas.microsoft.com/office/2006/documentManagement/types"/>
    <xsd:import namespace="http://schemas.microsoft.com/office/infopath/2007/PartnerControls"/>
    <xsd:element name="SharedWithUsers" ma:index="1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Shared With Details" ma:internalName="SharedWithDetails" ma:readOnly="true">
      <xsd:simpleType>
        <xsd:restriction base="dms:Note">
          <xsd:maxLength value="255"/>
        </xsd:restriction>
      </xsd:simpleType>
    </xsd:element>
    <xsd:element name="TaxCatchAll" ma:index="19" nillable="true" ma:displayName="Taxonomy Catch All Column" ma:hidden="true" ma:list="{abde7614-a92e-4232-92c5-0790ec837d4a}" ma:internalName="TaxCatchAll" ma:showField="CatchAllData" ma:web="77dcf62e-7658-4b73-b834-1fc558a6a3a9">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E852902-4EA2-48BB-9991-035909488EEB}">
  <ds:schemaRefs>
    <ds:schemaRef ds:uri="http://schemas.microsoft.com/office/2006/metadata/properties"/>
    <ds:schemaRef ds:uri="http://schemas.microsoft.com/office/infopath/2007/PartnerControls"/>
    <ds:schemaRef ds:uri="21316c24-bf52-4c97-be9a-71c5a96405ed"/>
    <ds:schemaRef ds:uri="77dcf62e-7658-4b73-b834-1fc558a6a3a9"/>
  </ds:schemaRefs>
</ds:datastoreItem>
</file>

<file path=customXml/itemProps2.xml><?xml version="1.0" encoding="utf-8"?>
<ds:datastoreItem xmlns:ds="http://schemas.openxmlformats.org/officeDocument/2006/customXml" ds:itemID="{7463DCD0-7FA0-4C30-BDA8-3CF748C5EA21}">
  <ds:schemaRefs>
    <ds:schemaRef ds:uri="http://schemas.microsoft.com/sharepoint/v3/contenttype/forms"/>
  </ds:schemaRefs>
</ds:datastoreItem>
</file>

<file path=customXml/itemProps3.xml><?xml version="1.0" encoding="utf-8"?>
<ds:datastoreItem xmlns:ds="http://schemas.openxmlformats.org/officeDocument/2006/customXml" ds:itemID="{D5B59DD6-5A60-4C4F-94D3-C72626DFA7D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1316c24-bf52-4c97-be9a-71c5a96405ed"/>
    <ds:schemaRef ds:uri="77dcf62e-7658-4b73-b834-1fc558a6a3a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2881</TotalTime>
  <Words>1513</Words>
  <Application>Microsoft Office PowerPoint</Application>
  <PresentationFormat>Widescreen</PresentationFormat>
  <Paragraphs>180</Paragraphs>
  <Slides>31</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31</vt:i4>
      </vt:variant>
    </vt:vector>
  </HeadingPairs>
  <TitlesOfParts>
    <vt:vector size="42" baseType="lpstr">
      <vt:lpstr>Titillium WebBlack</vt:lpstr>
      <vt:lpstr>Wingdings</vt:lpstr>
      <vt:lpstr>Titillium Web</vt:lpstr>
      <vt:lpstr>Open Sans</vt:lpstr>
      <vt:lpstr>Tahoma</vt:lpstr>
      <vt:lpstr>gordita</vt:lpstr>
      <vt:lpstr>Arial</vt:lpstr>
      <vt:lpstr>Calibri</vt:lpstr>
      <vt:lpstr>Titillium Web SemiBold</vt:lpstr>
      <vt:lpstr>Titillium</vt:lpstr>
      <vt:lpstr>SAIT Theme</vt:lpstr>
      <vt:lpstr>PROJ 216 Software Project Concepts</vt:lpstr>
      <vt:lpstr>PowerPoint Presentation</vt:lpstr>
      <vt:lpstr>Topics</vt:lpstr>
      <vt:lpstr>Project Definition</vt:lpstr>
      <vt:lpstr>Projects vs. Processes – Similarities</vt:lpstr>
      <vt:lpstr>Projects vs. Processes – Differences</vt:lpstr>
      <vt:lpstr> Project Characteristics</vt:lpstr>
      <vt:lpstr>Project Goals &amp; Objectives</vt:lpstr>
      <vt:lpstr>Why are project goals and objectives important?</vt:lpstr>
      <vt:lpstr>Project Management</vt:lpstr>
      <vt:lpstr>Project Management InstitIute (PMI)</vt:lpstr>
      <vt:lpstr>History of Project Management</vt:lpstr>
      <vt:lpstr>IT Projects - CHAOS Report</vt:lpstr>
      <vt:lpstr>Question</vt:lpstr>
      <vt:lpstr>Project Success</vt:lpstr>
      <vt:lpstr>Stakeholders</vt:lpstr>
      <vt:lpstr>Project Constraints</vt:lpstr>
      <vt:lpstr>Triple Constraint</vt:lpstr>
      <vt:lpstr>Project Management Process Groups (Phases)</vt:lpstr>
      <vt:lpstr>PM Knowledge Areas</vt:lpstr>
      <vt:lpstr>10 Knowledge Areas</vt:lpstr>
      <vt:lpstr>Research Exercise – 45 minutes</vt:lpstr>
      <vt:lpstr>Standish Group Annual Studies</vt:lpstr>
      <vt:lpstr>Project Initiation</vt:lpstr>
      <vt:lpstr>Project Initiation</vt:lpstr>
      <vt:lpstr>Request For Proposal (RFP)</vt:lpstr>
      <vt:lpstr>Proposal</vt:lpstr>
      <vt:lpstr>Project Definition (Charter)</vt:lpstr>
      <vt:lpstr>Elements of Project Definition</vt:lpstr>
      <vt:lpstr>References</vt:lpstr>
      <vt:lpstr>Introducing Group Assignment 1</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SADT Presentation</dc:title>
  <dc:subject/>
  <dc:creator>Maria Hernandez</dc:creator>
  <cp:keywords/>
  <dc:description/>
  <cp:lastModifiedBy>Jolanta Warpechowska-Gruca</cp:lastModifiedBy>
  <cp:revision>564</cp:revision>
  <dcterms:created xsi:type="dcterms:W3CDTF">2022-02-15T22:03:09Z</dcterms:created>
  <dcterms:modified xsi:type="dcterms:W3CDTF">2023-11-01T20:25:22Z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0x010100EDA2CE886ABF564A84D063E9B882FC3A</vt:lpwstr>
  </property>
  <property fmtid="{D5CDD505-2E9C-101B-9397-08002B2CF9AE}" pid="3" name="MediaServiceImageTags">
    <vt:lpwstr/>
  </property>
</Properties>
</file>